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3" r:id="rId2"/>
    <p:sldId id="274" r:id="rId3"/>
    <p:sldId id="275" r:id="rId4"/>
    <p:sldId id="276" r:id="rId5"/>
    <p:sldId id="277" r:id="rId6"/>
    <p:sldId id="263" r:id="rId7"/>
    <p:sldId id="264" r:id="rId8"/>
    <p:sldId id="27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2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95F2E711-6560-4A1C-B6BC-C0D05D9031C6}" type="datetimeFigureOut">
              <a:rPr lang="en-US"/>
              <a:pPr/>
              <a:t>9/23/2013</a:t>
            </a:fld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9E859929-6940-4C64-9326-26FF62E8E6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A4B9-C4FE-4EB8-A69A-ACD19F562523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3B7AC-1BAD-44CC-9CD9-77BF14E53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47A3-1652-43B7-9E05-4EB907502505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5EA3-3AF9-48F1-A3DC-17202DF2D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425AB-539F-4AC1-A047-50125B1C5ADA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03CA1-D3EB-472F-87D0-84066FB11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1ACA8-4805-4F9A-AE13-CEF0A68F686D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0E194-D54E-4E84-A884-702C8C030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6E279-ED7B-4F34-86B3-4A5E42F259C0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52C98-CE62-42C9-AC5A-4DD75172C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04792-5578-4DC5-BBDF-F1D398854205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2B221-883C-40BC-A050-DF2F4C384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ED6F8-E300-4757-B086-9F1E89CED01B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C24D-818F-443D-B107-1CAB13390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379E4-CC5D-47FB-9A5D-C509ADA32C13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6744F-81E1-4BAC-A393-12D4ABB99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82C9-DF1A-497D-A2DC-79DFEAD10970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CC1B-CA5D-445E-9D52-5E434259D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942D2-D289-4D45-BE24-6F2A735646F3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0DC27-BB9C-4DAE-93B9-A8D2E2DC6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E325-C7CC-44B1-BF9B-D216BC8BF2B0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F3776-1B34-49EE-87AC-8F35C32DF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55D514-FB99-4F33-A9E8-604538EE85D6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51690F-8A1B-4FBA-BD21-76D7E34A0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76288"/>
            <a:ext cx="8603456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Articles of Confederation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Question: In what ways did the Articles of Confederation attempt to correct the problems of the colonial period?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 “Confederation”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722437"/>
            <a:ext cx="472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“League of Friendship” - Cooperation between states</a:t>
            </a:r>
          </a:p>
          <a:p>
            <a:r>
              <a:rPr lang="en-US" dirty="0" smtClean="0"/>
              <a:t>The new states decided that they should form a weak central government to provide an army and to deal with foreign countries.</a:t>
            </a:r>
            <a:endParaRPr lang="en-US" dirty="0"/>
          </a:p>
        </p:txBody>
      </p:sp>
      <p:pic>
        <p:nvPicPr>
          <p:cNvPr id="5" name="Content Placeholder 3" descr="http://www.handzon.com/itechapp/lubluedirt/images/13_American_Colonies_White_Colonies.bmp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3052206" cy="479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the new government:</a:t>
            </a:r>
          </a:p>
          <a:p>
            <a:pPr lvl="1"/>
            <a:r>
              <a:rPr lang="en-US" dirty="0" smtClean="0"/>
              <a:t>No Executive Branch</a:t>
            </a:r>
          </a:p>
          <a:p>
            <a:pPr lvl="1"/>
            <a:r>
              <a:rPr lang="en-US" dirty="0" smtClean="0"/>
              <a:t>No Court System</a:t>
            </a:r>
          </a:p>
          <a:p>
            <a:pPr lvl="1"/>
            <a:r>
              <a:rPr lang="en-US" dirty="0" smtClean="0"/>
              <a:t>One branch called Congress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Weaknesses of the Articles of Confederation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None/>
            </a:pPr>
            <a:r>
              <a:rPr lang="en-US" dirty="0" smtClean="0"/>
              <a:t>Congress had NO </a:t>
            </a:r>
          </a:p>
          <a:p>
            <a:pPr marL="609600" indent="-609600"/>
            <a:r>
              <a:rPr lang="en-US" dirty="0" smtClean="0"/>
              <a:t>power to collect taxes</a:t>
            </a:r>
          </a:p>
          <a:p>
            <a:pPr marL="609600" indent="-609600" eaLnBrk="1" hangingPunct="1"/>
            <a:r>
              <a:rPr lang="en-US" dirty="0" smtClean="0"/>
              <a:t>power to regulate trade</a:t>
            </a:r>
          </a:p>
          <a:p>
            <a:pPr marL="609600" indent="-609600" eaLnBrk="1" hangingPunct="1"/>
            <a:r>
              <a:rPr lang="en-US" dirty="0" smtClean="0"/>
              <a:t>power to enforce laws</a:t>
            </a:r>
          </a:p>
        </p:txBody>
      </p:sp>
      <p:pic>
        <p:nvPicPr>
          <p:cNvPr id="5124" name="Picture 5" descr="bro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114800"/>
            <a:ext cx="2438400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no%20mon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7338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Weaknesses of the Articles of Confederation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Rules too rigid</a:t>
            </a:r>
          </a:p>
          <a:p>
            <a:pPr eaLnBrk="1" hangingPunct="1"/>
            <a:r>
              <a:rPr lang="en-US" dirty="0" smtClean="0"/>
              <a:t>Congress could NOT pass laws without the approval of 9 states</a:t>
            </a:r>
          </a:p>
          <a:p>
            <a:pPr eaLnBrk="1" hangingPunct="1"/>
            <a:r>
              <a:rPr lang="en-US" dirty="0" smtClean="0"/>
              <a:t>Could NOT be changed without the agreement of all 13 states</a:t>
            </a:r>
          </a:p>
        </p:txBody>
      </p:sp>
      <p:pic>
        <p:nvPicPr>
          <p:cNvPr id="7172" name="Picture 5" descr="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419600"/>
            <a:ext cx="26670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Problems Facing the Young Nation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740275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USA faced a very high debt after the Revolutionary War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national government could not impose taxes, so the individual states placed high taxes on their citizens.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This caused many businesses to fail, &amp; many people lost their property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0484" name="Picture 2" descr="http://www.musterfieldfarm.com/images/Farming/Icon-Farm%20Scene_smal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76400"/>
            <a:ext cx="47085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Shays’ Rebellion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Daniel Shays lost his farm in Massachusetts and then raised an army that marched through the countryside. They tried to prevent farms from being seized by the courts.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national government had a difficult time stopping the </a:t>
            </a:r>
            <a:r>
              <a:rPr lang="en-US" smtClean="0"/>
              <a:t>rebellion, &amp; people </a:t>
            </a:r>
            <a:r>
              <a:rPr lang="en-US" dirty="0" smtClean="0"/>
              <a:t>began to think that the government was too weak to protect them.</a:t>
            </a:r>
            <a:endParaRPr lang="en-US" dirty="0"/>
          </a:p>
        </p:txBody>
      </p:sp>
      <p:pic>
        <p:nvPicPr>
          <p:cNvPr id="21508" name="Picture 2" descr="http://upload.wikimedia.org/wikipedia/en/d/d7/Shay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52600"/>
            <a:ext cx="3657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dirty="0" smtClean="0"/>
              <a:t>Northwest Ordinance - 1787</a:t>
            </a:r>
            <a:endParaRPr lang="en-US" dirty="0" smtClean="0"/>
          </a:p>
        </p:txBody>
      </p:sp>
      <p:pic>
        <p:nvPicPr>
          <p:cNvPr id="7" name="Content Placeholder 6" descr="Northwest-territory-usa-1787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1752600"/>
            <a:ext cx="3581400" cy="323028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38600" y="1143000"/>
            <a:ext cx="4953000" cy="5486400"/>
          </a:xfrm>
        </p:spPr>
        <p:txBody>
          <a:bodyPr/>
          <a:lstStyle/>
          <a:p>
            <a:r>
              <a:rPr lang="en-US" dirty="0" smtClean="0"/>
              <a:t>Passed by Confederation Congress</a:t>
            </a:r>
          </a:p>
          <a:p>
            <a:r>
              <a:rPr lang="en-US" dirty="0" smtClean="0"/>
              <a:t>established </a:t>
            </a:r>
            <a:r>
              <a:rPr lang="en-US" dirty="0" smtClean="0"/>
              <a:t>a government for the Northwest </a:t>
            </a:r>
            <a:r>
              <a:rPr lang="en-US" dirty="0" smtClean="0"/>
              <a:t>Territory</a:t>
            </a:r>
          </a:p>
          <a:p>
            <a:r>
              <a:rPr lang="en-US" dirty="0" smtClean="0"/>
              <a:t> </a:t>
            </a:r>
            <a:r>
              <a:rPr lang="en-US" dirty="0" smtClean="0"/>
              <a:t>outlined the process for admitting a new state to the </a:t>
            </a:r>
            <a:r>
              <a:rPr lang="en-US" dirty="0" smtClean="0"/>
              <a:t>Union</a:t>
            </a:r>
          </a:p>
          <a:p>
            <a:r>
              <a:rPr lang="en-US" dirty="0" smtClean="0"/>
              <a:t>guaranteed </a:t>
            </a:r>
            <a:r>
              <a:rPr lang="en-US" dirty="0" smtClean="0"/>
              <a:t>that newly created states would be equal to the original thirteen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 protected </a:t>
            </a:r>
            <a:r>
              <a:rPr lang="en-US" dirty="0" smtClean="0"/>
              <a:t>civil liberties and outlawed slavery in the new </a:t>
            </a:r>
            <a:r>
              <a:rPr lang="en-US" dirty="0" smtClean="0"/>
              <a:t>territories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800</TotalTime>
  <Words>290</Words>
  <Application>Microsoft Office PowerPoint</Application>
  <PresentationFormat>On-screen Show (4:3)</PresentationFormat>
  <Paragraphs>32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The Articles of Confederation</vt:lpstr>
      <vt:lpstr>A “Confederation”</vt:lpstr>
      <vt:lpstr>The Articles of Confederation</vt:lpstr>
      <vt:lpstr>Weaknesses of the Articles of Confederation</vt:lpstr>
      <vt:lpstr>Weaknesses of the Articles of Confederation</vt:lpstr>
      <vt:lpstr>Problems Facing the Young Nation</vt:lpstr>
      <vt:lpstr>Shays’ Rebellion</vt:lpstr>
      <vt:lpstr>Northwest Ordinance - 1787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 and Early American Governments</dc:title>
  <dc:creator>WCPSS</dc:creator>
  <cp:lastModifiedBy>rarthur</cp:lastModifiedBy>
  <cp:revision>34</cp:revision>
  <dcterms:created xsi:type="dcterms:W3CDTF">2011-09-26T22:35:19Z</dcterms:created>
  <dcterms:modified xsi:type="dcterms:W3CDTF">2013-09-24T02:10:40Z</dcterms:modified>
</cp:coreProperties>
</file>