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5F2E711-6560-4A1C-B6BC-C0D05D9031C6}" type="datetimeFigureOut">
              <a:rPr lang="en-US"/>
              <a:pPr/>
              <a:t>9/25/2013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E859929-6940-4C64-9326-26FF62E8E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A4B9-C4FE-4EB8-A69A-ACD19F562523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B7AC-1BAD-44CC-9CD9-77BF14E53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47A3-1652-43B7-9E05-4EB907502505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EA3-3AF9-48F1-A3DC-17202DF2D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25AB-539F-4AC1-A047-50125B1C5ADA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3CA1-D3EB-472F-87D0-84066FB11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ACA8-4805-4F9A-AE13-CEF0A68F686D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E194-D54E-4E84-A884-702C8C030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E279-ED7B-4F34-86B3-4A5E42F259C0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2C98-CE62-42C9-AC5A-4DD75172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4792-5578-4DC5-BBDF-F1D398854205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B221-883C-40BC-A050-DF2F4C384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D6F8-E300-4757-B086-9F1E89CED01B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C24D-818F-443D-B107-1CAB1339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79E4-CC5D-47FB-9A5D-C509ADA32C13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744F-81E1-4BAC-A393-12D4ABB99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82C9-DF1A-497D-A2DC-79DFEAD10970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CC1B-CA5D-445E-9D52-5E434259D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42D2-D289-4D45-BE24-6F2A735646F3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DC27-BB9C-4DAE-93B9-A8D2E2DC6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E325-C7CC-44B1-BF9B-D216BC8BF2B0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3776-1B34-49EE-87AC-8F35C32DF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5D514-FB99-4F33-A9E8-604538EE85D6}" type="datetimeFigureOut">
              <a:rPr lang="en-US"/>
              <a:pPr>
                <a:defRPr/>
              </a:pPr>
              <a:t>9/25/2013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51690F-8A1B-4FBA-BD21-76D7E34A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382000" cy="3200400"/>
          </a:xfrm>
        </p:spPr>
        <p:txBody>
          <a:bodyPr/>
          <a:lstStyle/>
          <a:p>
            <a:pPr marR="0" algn="ctr"/>
            <a:r>
              <a:rPr lang="en-US" sz="4000" b="1" smtClean="0"/>
              <a:t>The Constitutional Convention</a:t>
            </a:r>
          </a:p>
          <a:p>
            <a:pPr marR="0" algn="ctr"/>
            <a:endParaRPr lang="en-US" smtClean="0"/>
          </a:p>
          <a:p>
            <a:pPr marR="0" algn="ctr"/>
            <a:r>
              <a:rPr lang="en-US" smtClean="0"/>
              <a:t>How did the American colonists attempt to fix the problems of the Articles of Confederation?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Constitutional Convention 1787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038600" cy="498316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Delegates from 12 states meet in Philadelphia to revise the Articles of Confederation. They quickly decide to throw out the Articles and start over.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They made George Washington the head of the convention and decided to keep everything they were doing secret during the convention.</a:t>
            </a:r>
          </a:p>
        </p:txBody>
      </p:sp>
      <p:pic>
        <p:nvPicPr>
          <p:cNvPr id="23556" name="Picture 2" descr="http://www.historyteacher.net/AHAP/WebQuests/WQ-ConstitutionalConvention/ConstituitonalConventionPt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9713" y="1600200"/>
            <a:ext cx="50942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419600" y="228600"/>
            <a:ext cx="4495800" cy="1619250"/>
          </a:xfrm>
        </p:spPr>
        <p:txBody>
          <a:bodyPr/>
          <a:lstStyle/>
          <a:p>
            <a:r>
              <a:rPr lang="en-US" smtClean="0"/>
              <a:t>Two Competing Plans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Virginia Plan:</a:t>
            </a:r>
            <a:r>
              <a:rPr lang="en-US" dirty="0" smtClean="0"/>
              <a:t> supported by states with a large population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Bicameral legislature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Representation based on population: large states have more representatives and more power.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New Jersey Plan:</a:t>
            </a:r>
            <a:r>
              <a:rPr lang="en-US" dirty="0" smtClean="0"/>
              <a:t> supported by states with a small population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	1. Unicameral Legislature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	2. Equal Representation: 1 state, 1 vote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4580" name="Picture 2" descr="Map of the English Colonies Before 1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40767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Compromises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199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Delegates from the small states threaten to leave the convention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Great Compromise/Connecticut Compromise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Bicameral Legislature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Senate with equal representation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per state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3. House of Representatives with representation based on population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Three-fifths Compromise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Southern states want slaves to be counted as part of their population. Northern states opposed to this because it makes slave states more powerful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Decide that three out of every five slaves will count in a state’s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Trade/Commerce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7545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Northern states want the national government to be able to regulate trade. Southern states concerned that this regulation will include taxes on exports and laws against the slave trade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National government given the power to regulate trade, but cannot put a tax on exports. Also cannot pass new laws about the slave trade for 20 years.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6628" name="Picture 2" descr="http://www.peacebuttons.info/E-News/images/AfricanSlaveTrade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191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Presidential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74027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Who will choose the President?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Constitution writers do not trust regular people to make a good choice about the Presidency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2. Answer the question with the Electoral College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State legislatures choose electors who meet together to decide the President.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7652" name="Picture 2" descr="http://blogs.chron.com/txpotomac/2008%20presidential%20ma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209800"/>
            <a:ext cx="47371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Ratification of the New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Ratify = Approve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¾ of states (9 out of 13) must ratify the Constitution before it will take effect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Federalists:</a:t>
            </a:r>
            <a:r>
              <a:rPr lang="en-US" dirty="0" smtClean="0"/>
              <a:t> Group that supports ratification. Named for the concept of Federalism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a system of government where the national a state governments share power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Anti-Federalists:</a:t>
            </a:r>
            <a:r>
              <a:rPr lang="en-US" dirty="0" smtClean="0"/>
              <a:t> Group that opposes the Constitution. Anti-Federalists believe the Constitution makes the national government too powerful and does not adequately protect citizens.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Finally Ratified…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After a year of arguing, the Federalists agree to add a Bill of Rights to the Constitution if the Anti-Federalists will support ratification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June 21, 1788: New Hampshire becomes the 9</a:t>
            </a:r>
            <a:r>
              <a:rPr lang="en-US" baseline="30000" dirty="0" smtClean="0"/>
              <a:t>th</a:t>
            </a:r>
            <a:r>
              <a:rPr lang="en-US" dirty="0" smtClean="0"/>
              <a:t> state to ratify the Constitution and it becomes the official plan of government for the USA.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NC did not ratify until over a year later. We were the next to last of the original states to ratify.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29700" name="Picture 2" descr="http://amhist.ist.unomaha.edu/module_files/fx12_states_fight_over_ratification_of_the_constit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36576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663</TotalTime>
  <Words>475</Words>
  <Application>Microsoft Office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Constitutional Convention 1787 </vt:lpstr>
      <vt:lpstr>Two Competing Plans</vt:lpstr>
      <vt:lpstr>Compromises</vt:lpstr>
      <vt:lpstr>Trade/Commerce Compromise</vt:lpstr>
      <vt:lpstr>Presidential Compromise</vt:lpstr>
      <vt:lpstr>Ratification of the New Constitution</vt:lpstr>
      <vt:lpstr>Finally Ratified…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 and Early American Governments</dc:title>
  <dc:creator>WCPSS</dc:creator>
  <cp:lastModifiedBy>rarthur</cp:lastModifiedBy>
  <cp:revision>25</cp:revision>
  <dcterms:created xsi:type="dcterms:W3CDTF">2011-09-26T22:35:19Z</dcterms:created>
  <dcterms:modified xsi:type="dcterms:W3CDTF">2013-09-25T14:54:39Z</dcterms:modified>
</cp:coreProperties>
</file>