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67" r:id="rId3"/>
    <p:sldId id="265" r:id="rId4"/>
    <p:sldId id="264" r:id="rId5"/>
    <p:sldId id="271" r:id="rId6"/>
    <p:sldId id="256" r:id="rId7"/>
    <p:sldId id="262" r:id="rId8"/>
    <p:sldId id="261" r:id="rId9"/>
    <p:sldId id="259" r:id="rId10"/>
    <p:sldId id="260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DD9EBF-6586-48AB-B41A-8B6DDF51F678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97F6C8-E910-4D32-B4F9-13477EB5E8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nada_under_British_Imperial_control_(1764-1867)" TargetMode="External"/><Relationship Id="rId2" Type="http://schemas.openxmlformats.org/officeDocument/2006/relationships/hyperlink" Target="http://en.wikipedia.org/wiki/United_St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263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Election of 1844</a:t>
            </a:r>
            <a:br>
              <a:rPr lang="en-US" dirty="0" smtClean="0"/>
            </a:b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Westward Expansion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Trail</a:t>
            </a:r>
            <a:endParaRPr lang="en-US" dirty="0"/>
          </a:p>
        </p:txBody>
      </p:sp>
      <p:pic>
        <p:nvPicPr>
          <p:cNvPr id="4" name="Content Placeholder 3" descr="otmap184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600200"/>
            <a:ext cx="6858000" cy="389106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Fort Hall, Oregon to Sacramento, California</a:t>
            </a:r>
            <a:endParaRPr lang="en-US" dirty="0"/>
          </a:p>
        </p:txBody>
      </p:sp>
      <p:pic>
        <p:nvPicPr>
          <p:cNvPr id="4" name="Picture 3" descr="gold-rush-calif-oregontrail-ma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514600"/>
            <a:ext cx="6793938" cy="3838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Fe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exchange for American manufactured goods, the New Mexicans offered horses, mules, furs, etc. </a:t>
            </a:r>
          </a:p>
          <a:p>
            <a:r>
              <a:rPr lang="en-US" dirty="0" smtClean="0"/>
              <a:t>Santa Fe, New Mexico to Los Angles, CA</a:t>
            </a:r>
          </a:p>
          <a:p>
            <a:endParaRPr lang="en-US" dirty="0"/>
          </a:p>
        </p:txBody>
      </p:sp>
      <p:pic>
        <p:nvPicPr>
          <p:cNvPr id="4" name="Picture 3" descr="1845_trailma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581400"/>
            <a:ext cx="5181600" cy="307347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Trail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Nauvoo, Illinois to Salt Lake City, Utah </a:t>
            </a:r>
            <a:endParaRPr lang="en-US" dirty="0"/>
          </a:p>
        </p:txBody>
      </p:sp>
      <p:pic>
        <p:nvPicPr>
          <p:cNvPr id="4" name="Picture 3" descr="mormon_trail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133600"/>
            <a:ext cx="5699488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Presidential Candidates</a:t>
            </a:r>
          </a:p>
          <a:p>
            <a:r>
              <a:rPr lang="en-US" dirty="0" smtClean="0"/>
              <a:t>Whig:</a:t>
            </a:r>
          </a:p>
          <a:p>
            <a:pPr lvl="1"/>
            <a:r>
              <a:rPr lang="en-US" dirty="0" smtClean="0"/>
              <a:t>Henry Clay</a:t>
            </a:r>
          </a:p>
          <a:p>
            <a:pPr lvl="1"/>
            <a:r>
              <a:rPr lang="en-US" dirty="0" smtClean="0"/>
              <a:t>Opposed annexation</a:t>
            </a:r>
          </a:p>
          <a:p>
            <a:r>
              <a:rPr lang="en-US" dirty="0" smtClean="0"/>
              <a:t>Democrat</a:t>
            </a:r>
          </a:p>
          <a:p>
            <a:pPr lvl="1"/>
            <a:r>
              <a:rPr lang="en-US" dirty="0" smtClean="0"/>
              <a:t>James Polk </a:t>
            </a:r>
          </a:p>
          <a:p>
            <a:pPr lvl="1"/>
            <a:r>
              <a:rPr lang="en-US" dirty="0" smtClean="0"/>
              <a:t>Supported annexation of Texas and Oregon </a:t>
            </a:r>
          </a:p>
          <a:p>
            <a:pPr lvl="1"/>
            <a:r>
              <a:rPr lang="en-US" dirty="0" smtClean="0"/>
              <a:t>Believed in Manifest Destiny</a:t>
            </a:r>
          </a:p>
          <a:p>
            <a:endParaRPr lang="en-US" dirty="0"/>
          </a:p>
        </p:txBody>
      </p:sp>
      <p:pic>
        <p:nvPicPr>
          <p:cNvPr id="4" name="Picture 3" descr="JamesKnoxPolk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 l="7895" t="2856" r="6709" b="5714"/>
          <a:stretch>
            <a:fillRect/>
          </a:stretch>
        </p:blipFill>
        <p:spPr>
          <a:xfrm>
            <a:off x="5829300" y="304800"/>
            <a:ext cx="3086100" cy="41148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“54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º 40’, or Fight!”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</a:br>
            <a:endParaRPr lang="en-US" dirty="0"/>
          </a:p>
        </p:txBody>
      </p:sp>
      <p:pic>
        <p:nvPicPr>
          <p:cNvPr id="4" name="Content Placeholder 3" descr="000004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4366260"/>
            <a:ext cx="3429000" cy="2491740"/>
          </a:xfrm>
        </p:spPr>
      </p:pic>
      <p:sp>
        <p:nvSpPr>
          <p:cNvPr id="6" name="TextBox 5"/>
          <p:cNvSpPr txBox="1"/>
          <p:nvPr/>
        </p:nvSpPr>
        <p:spPr>
          <a:xfrm>
            <a:off x="1219200" y="10668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Polk vowed to grab all of Oregon Territory (Shared with Britain) to win the election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1846 Polk compromised with Britain, agreeing to split the Oregon Territory to the 49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Parallel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Compromised because US could not afford 2 wars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Wanted to fight weak Mexico instead of powerful Britain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1844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1844 El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84263"/>
            <a:ext cx="7329488" cy="536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Webster-Ashburton Treaty 1842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Resolved several border issues between the </a:t>
            </a:r>
            <a:r>
              <a:rPr lang="en-US" dirty="0" smtClean="0">
                <a:hlinkClick r:id="rId2" action="ppaction://hlinkfile" tooltip="United States"/>
              </a:rPr>
              <a:t>United States</a:t>
            </a:r>
            <a:r>
              <a:rPr lang="en-US" dirty="0" smtClean="0"/>
              <a:t> and the </a:t>
            </a:r>
            <a:r>
              <a:rPr lang="en-US" dirty="0" smtClean="0">
                <a:hlinkClick r:id="rId3" action="ppaction://hlinkfile" tooltip="Canada under British Imperial control (1764-1867)"/>
              </a:rPr>
              <a:t>British North American colonies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220px-Webster-Ashburton_Treaty_ratific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2743200"/>
            <a:ext cx="2514600" cy="35890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Westward Expansion</a:t>
            </a:r>
            <a:br>
              <a:rPr lang="en-US" dirty="0" smtClean="0"/>
            </a:br>
            <a:r>
              <a:rPr lang="en-US" dirty="0" smtClean="0"/>
              <a:t>1820-1850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manfes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362200"/>
            <a:ext cx="5816600" cy="3797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move west?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Cheap land</a:t>
            </a:r>
          </a:p>
          <a:p>
            <a:r>
              <a:rPr lang="en-US" dirty="0" smtClean="0"/>
              <a:t>Climate</a:t>
            </a:r>
          </a:p>
          <a:p>
            <a:r>
              <a:rPr lang="en-US" dirty="0" smtClean="0"/>
              <a:t>Independence</a:t>
            </a:r>
          </a:p>
          <a:p>
            <a:r>
              <a:rPr lang="en-US" dirty="0" smtClean="0"/>
              <a:t>Isolation </a:t>
            </a:r>
          </a:p>
          <a:p>
            <a:r>
              <a:rPr lang="en-US" dirty="0" smtClean="0"/>
              <a:t>Adventure</a:t>
            </a:r>
          </a:p>
        </p:txBody>
      </p:sp>
      <p:pic>
        <p:nvPicPr>
          <p:cNvPr id="4" name="Picture 3" descr="00000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048000"/>
            <a:ext cx="5067078" cy="34861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/>
          <a:lstStyle/>
          <a:p>
            <a:r>
              <a:rPr lang="en-US" dirty="0" smtClean="0"/>
              <a:t>Approximately 300,000 people traveled the trail west</a:t>
            </a:r>
          </a:p>
          <a:p>
            <a:r>
              <a:rPr lang="en-US" dirty="0" smtClean="0"/>
              <a:t>About 30, 000 people died en route west</a:t>
            </a:r>
          </a:p>
          <a:p>
            <a:r>
              <a:rPr lang="en-US" dirty="0" smtClean="0"/>
              <a:t>Major causes of death:  cholera,  accidents and other diseases</a:t>
            </a:r>
          </a:p>
          <a:p>
            <a:r>
              <a:rPr lang="en-US" dirty="0" smtClean="0"/>
              <a:t>Conflict with Native Americans was rare</a:t>
            </a:r>
          </a:p>
          <a:p>
            <a:endParaRPr lang="en-US" dirty="0"/>
          </a:p>
        </p:txBody>
      </p:sp>
      <p:pic>
        <p:nvPicPr>
          <p:cNvPr id="4" name="Picture 3" descr="covered-wag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571396"/>
            <a:ext cx="2895600" cy="22866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Trail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2000 miles long from Independence, Missouri to Oregon</a:t>
            </a:r>
          </a:p>
          <a:p>
            <a:r>
              <a:rPr lang="en-US" dirty="0" smtClean="0"/>
              <a:t>Took about six months to travel</a:t>
            </a:r>
          </a:p>
          <a:p>
            <a:r>
              <a:rPr lang="en-US" dirty="0" smtClean="0"/>
              <a:t>Window to leave Missouri was only a few weeks long—leave too early in Spring and the rivers are still flooded from snow and leave too late and get stuck in snow in mountains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258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Election of 1844  &amp;  Westward Expansion  </vt:lpstr>
      <vt:lpstr>Election of 1844</vt:lpstr>
      <vt:lpstr>“54º 40’, or Fight!” </vt:lpstr>
      <vt:lpstr>Election of 1844 Results </vt:lpstr>
      <vt:lpstr>Webster-Ashburton Treaty 1842</vt:lpstr>
      <vt:lpstr>Westward Expansion 1820-1850</vt:lpstr>
      <vt:lpstr>Why move west?</vt:lpstr>
      <vt:lpstr>Traveling West</vt:lpstr>
      <vt:lpstr>Oregon Trail </vt:lpstr>
      <vt:lpstr>Oregon Trail</vt:lpstr>
      <vt:lpstr>California Trail</vt:lpstr>
      <vt:lpstr>Santa Fe Trail</vt:lpstr>
      <vt:lpstr>Mormon Trail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 Destiny and Westward Expansion, 1820-1850</dc:title>
  <dc:creator>jtpeeler</dc:creator>
  <cp:lastModifiedBy>rarthur</cp:lastModifiedBy>
  <cp:revision>20</cp:revision>
  <dcterms:created xsi:type="dcterms:W3CDTF">2011-11-29T20:38:44Z</dcterms:created>
  <dcterms:modified xsi:type="dcterms:W3CDTF">2013-11-12T01:46:29Z</dcterms:modified>
</cp:coreProperties>
</file>