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2" r:id="rId2"/>
    <p:sldId id="272" r:id="rId3"/>
    <p:sldId id="263" r:id="rId4"/>
    <p:sldId id="269" r:id="rId5"/>
    <p:sldId id="264" r:id="rId6"/>
    <p:sldId id="273" r:id="rId7"/>
    <p:sldId id="274" r:id="rId8"/>
    <p:sldId id="277" r:id="rId9"/>
    <p:sldId id="278" r:id="rId10"/>
    <p:sldId id="275" r:id="rId11"/>
    <p:sldId id="279" r:id="rId12"/>
    <p:sldId id="280" r:id="rId13"/>
    <p:sldId id="281" r:id="rId14"/>
    <p:sldId id="266" r:id="rId15"/>
    <p:sldId id="267" r:id="rId16"/>
    <p:sldId id="271" r:id="rId17"/>
    <p:sldId id="282" r:id="rId18"/>
    <p:sldId id="268" r:id="rId19"/>
    <p:sldId id="28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4D1408F8-77E1-422C-8565-00DF9A478500}" type="datetimeFigureOut">
              <a:rPr lang="en-US"/>
              <a:pPr/>
              <a:t>9/5/2013</a:t>
            </a:fld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BE3F9120-15AD-49A8-8139-BAB0F938A0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students examples</a:t>
            </a:r>
            <a:r>
              <a:rPr lang="en-US" baseline="0" dirty="0" smtClean="0"/>
              <a:t> of the harsh treatment kings would use under the power of absolute monarchy.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6576D-3D03-4ADC-BBCA-979578AFE4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the</a:t>
            </a:r>
            <a:r>
              <a:rPr lang="en-US" baseline="0" dirty="0" smtClean="0"/>
              <a:t> progression of meeting in churches to growing into a larger body of common people that developed legislature know as Parliament.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6576D-3D03-4ADC-BBCA-979578AFE4B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you make the connection for the point of the Power Point.  It’s to see the influence England’s government had on the colonies.</a:t>
            </a:r>
            <a:r>
              <a:rPr lang="en-US" baseline="0" dirty="0" smtClean="0"/>
              <a:t>  Drawing attention to the bill of rights will have recapture that connection.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6576D-3D03-4ADC-BBCA-979578AFE4B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students an idea of terms they will hear in</a:t>
            </a:r>
            <a:r>
              <a:rPr lang="en-US" baseline="0" dirty="0" smtClean="0"/>
              <a:t> the next few slides.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6576D-3D03-4ADC-BBCA-979578AFE4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the connection to</a:t>
            </a:r>
            <a:r>
              <a:rPr lang="en-US" baseline="0" dirty="0" smtClean="0"/>
              <a:t> government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6576D-3D03-4ADC-BBCA-979578AFE4B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</a:t>
            </a:r>
            <a:r>
              <a:rPr lang="en-US" baseline="0" dirty="0" smtClean="0"/>
              <a:t> make the connection with how we elect officials today.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6576D-3D03-4ADC-BBCA-979578AFE4B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2BA51-792A-4A44-95A8-4D4AB147FF2A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D2C5-840E-4E44-BD35-1BABA1BB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D1D2-3587-4CEB-A425-5D27A65A104D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ADA2-8B54-4D71-936A-F854B2B17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C392-A7F6-4539-880E-9A880B844EE4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ED21-5902-4FF3-A259-2F12BB5A1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660F-5990-4716-B2C3-F360E1A5BD20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2B1-F162-44EC-8F02-8B60F7A7A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51EC-1D2A-4FEB-8863-71C519DF949A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93E0-E445-4543-B0B7-62850E3D9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162D-1618-4CDE-B50C-70902751F22E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D2B5D-92B2-4E4D-BC41-0B9A27EE3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F6A3-4CE0-4EC1-AA74-A2A97E74CCA7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7B8C-A75E-40F5-B676-5DB9B42E4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684E6-2E58-4C97-B281-004C2183C871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D59D-883A-4BBA-BA12-6DA3CD933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FBADA-0720-47FE-86C1-BFDBF040CDF5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736D-F6CB-42A9-81BC-1300B934A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5A47-A28D-474A-BCFA-5B78D0A2163E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5FF81-C45B-48D1-9DDD-1B508BC90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D1B97-E47E-41F5-9489-A0614053859F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15A22-C0EF-4C38-B677-71C107B87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B7F170-C4A0-477F-A039-F19D0E224948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2A4F6F-2EA2-4D12-B196-9FADCB02A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English Political Traditions</a:t>
            </a:r>
            <a:endParaRPr lang="en-US" dirty="0"/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854950" cy="1752600"/>
          </a:xfrm>
        </p:spPr>
        <p:txBody>
          <a:bodyPr/>
          <a:lstStyle/>
          <a:p>
            <a:pPr marR="0" algn="ctr"/>
            <a:r>
              <a:rPr lang="en-US" dirty="0" smtClean="0"/>
              <a:t>What aspects of the English government do we use in the US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 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5800" y="1295400"/>
            <a:ext cx="4114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1612</a:t>
            </a:r>
          </a:p>
          <a:p>
            <a:endParaRPr lang="en-US" dirty="0" smtClean="0"/>
          </a:p>
          <a:p>
            <a:pPr algn="ctr"/>
            <a:r>
              <a:rPr lang="en-US" sz="3200" dirty="0" smtClean="0"/>
              <a:t>After the establishment of Jamestown 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legislature was created. It was called the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House of Burgesses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Mayflower Compact</a:t>
            </a:r>
            <a:endParaRPr lang="en-US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27512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86200" y="18288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Pact to have a </a:t>
            </a:r>
            <a:r>
              <a:rPr lang="en-US" sz="2800" i="1" dirty="0" smtClean="0">
                <a:latin typeface="+mn-lt"/>
              </a:rPr>
              <a:t>direct democracy.</a:t>
            </a:r>
            <a:endParaRPr lang="en-US" sz="2800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28194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latin typeface="+mn-lt"/>
              </a:rPr>
              <a:t>Town hall meetings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 Local town government 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Fundamental Orders of Connecticut</a:t>
            </a:r>
            <a:endParaRPr lang="en-US" dirty="0"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1676400"/>
            <a:ext cx="4114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1639  </a:t>
            </a:r>
            <a:r>
              <a:rPr lang="en-US" sz="2000" dirty="0" smtClean="0">
                <a:latin typeface="+mn-lt"/>
              </a:rPr>
              <a:t>In Connecticut the first constitution was written called the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Fundamental Orders of Connecticut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1242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It stated: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That the assembly of elected representatives from each town to make laws.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There would be a popular election of  a governor and judges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Salutary Neglect</a:t>
            </a:r>
            <a:endParaRPr lang="en-US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295400"/>
            <a:ext cx="1666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158" y="1981200"/>
            <a:ext cx="271651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657600" y="2209800"/>
            <a:ext cx="228600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14800" y="34290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Separated by more than 3000 miles, Great Britain still had loose control over the colonies which they called</a:t>
            </a:r>
          </a:p>
          <a:p>
            <a:pPr algn="ctr"/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salutary neglect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648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The colonies were self governing and taking care of their own problems while England was focused on problems in England.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Enlightenment Philosophy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437"/>
          </a:xfrm>
        </p:spPr>
        <p:txBody>
          <a:bodyPr/>
          <a:lstStyle/>
          <a:p>
            <a:r>
              <a:rPr lang="en-US" dirty="0" smtClean="0"/>
              <a:t>The Enlightenment was a time when people in Europe began to question the traditional ideas about government and power, and came up with new ideas about who should be involved in government.</a:t>
            </a:r>
          </a:p>
          <a:p>
            <a:r>
              <a:rPr lang="en-US" dirty="0" smtClean="0"/>
              <a:t>Several important writers of the 1700s helped pave the way for the American Revolution.</a:t>
            </a:r>
          </a:p>
        </p:txBody>
      </p:sp>
      <p:pic>
        <p:nvPicPr>
          <p:cNvPr id="24579" name="Picture 2" descr="http://standupforamerica.files.wordpress.com/2009/05/john-loc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43400"/>
            <a:ext cx="2209800" cy="240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academic.shu.edu/honors/rousse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419600"/>
            <a:ext cx="18415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http://www.phillwebb.net/History/Modern/Montesquieu/Montesquie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267200"/>
            <a:ext cx="18415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b="1" dirty="0" smtClean="0"/>
              <a:t>John Locke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dirty="0" smtClean="0"/>
              <a:t>The most important Enlightenment philosopher in the design of the government of the United States.</a:t>
            </a:r>
          </a:p>
          <a:p>
            <a:r>
              <a:rPr lang="en-US" u="sng" dirty="0" smtClean="0"/>
              <a:t>Natural Rights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“life, liberty, and property”</a:t>
            </a:r>
          </a:p>
          <a:p>
            <a:r>
              <a:rPr lang="en-US" u="sng" dirty="0" smtClean="0"/>
              <a:t>Social Contract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5603" name="Picture 2" descr="http://www.acuitydesigns.net/img/contrac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10000"/>
            <a:ext cx="4076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Social Contract Theory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257600" cy="469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+mn-lt"/>
              </a:rPr>
              <a:t>Enlightenment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36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36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36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36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36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Thomas Hobbes- </a:t>
            </a:r>
            <a:r>
              <a:rPr lang="en-US" sz="2800" dirty="0" smtClean="0"/>
              <a:t>man's natural state is anti-social, and that moral rules are created to avoid chaos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7413" name="Picture 4" descr="200px-Thomas_Hobbes_%28portrait%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81200"/>
            <a:ext cx="19494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Montesquieu and Rousseau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b="1" dirty="0" smtClean="0"/>
              <a:t>Baron de Montesquieu: </a:t>
            </a:r>
            <a:r>
              <a:rPr lang="en-US" dirty="0" smtClean="0"/>
              <a:t>Separation of Power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powers of government should be divided into branches (Legislative Branch: Makes Laws; Executive Branch: Enforces Laws; Judicial Branch: Interprets Laws)</a:t>
            </a:r>
          </a:p>
          <a:p>
            <a:r>
              <a:rPr lang="en-US" b="1" dirty="0" smtClean="0"/>
              <a:t>Jean-Jacques Rousseau: </a:t>
            </a:r>
            <a:r>
              <a:rPr lang="en-US" dirty="0" smtClean="0"/>
              <a:t>“All Men Are Created Equal”</a:t>
            </a:r>
          </a:p>
          <a:p>
            <a:endParaRPr lang="en-US" dirty="0" smtClean="0"/>
          </a:p>
        </p:txBody>
      </p:sp>
      <p:pic>
        <p:nvPicPr>
          <p:cNvPr id="6" name="Picture 6" descr="http://www.phillwebb.net/History/Modern/Montesquieu/Montesqui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962400"/>
            <a:ext cx="18415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Rosseau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962400"/>
            <a:ext cx="176053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Contract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group is responsible for creating a contract for your class</a:t>
            </a:r>
          </a:p>
          <a:p>
            <a:r>
              <a:rPr lang="en-US" dirty="0" smtClean="0"/>
              <a:t>List 10 rights that you want the teacher to protect</a:t>
            </a:r>
          </a:p>
          <a:p>
            <a:r>
              <a:rPr lang="en-US" dirty="0" smtClean="0"/>
              <a:t>Choose one </a:t>
            </a:r>
            <a:r>
              <a:rPr lang="en-US" smtClean="0"/>
              <a:t>person from your </a:t>
            </a:r>
            <a:r>
              <a:rPr lang="en-US" dirty="0" smtClean="0"/>
              <a:t>group to be the spokesperson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Monarchy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295400"/>
            <a:ext cx="25146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916464"/>
            <a:ext cx="1524000" cy="177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0" y="3657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King Henry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350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Queen Elizabeth</a:t>
            </a:r>
            <a:endParaRPr lang="en-US" dirty="0"/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811214"/>
            <a:ext cx="1600200" cy="184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5800" y="3581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King William the Conqueror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426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</a:rPr>
              <a:t>England was an </a:t>
            </a:r>
            <a:r>
              <a:rPr lang="en-US" sz="2400" i="1" dirty="0" smtClean="0">
                <a:solidFill>
                  <a:srgbClr val="990000"/>
                </a:solidFill>
              </a:rPr>
              <a:t>absolute monarchy</a:t>
            </a:r>
            <a:r>
              <a:rPr lang="en-US" sz="2400" dirty="0" smtClean="0">
                <a:solidFill>
                  <a:srgbClr val="990000"/>
                </a:solidFill>
              </a:rPr>
              <a:t>. This meant that their kings and queens had UNLIMITED power over the English people. </a:t>
            </a:r>
            <a:endParaRPr lang="en-US" sz="24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The Magna Carta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/>
          </a:bodyPr>
          <a:lstStyle/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King John I was forced to sign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Guaranteed certain rights to the citizens of England.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3200400"/>
            <a:ext cx="4953000" cy="279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Magna </a:t>
            </a:r>
            <a:r>
              <a:rPr lang="en-US" dirty="0" err="1" smtClean="0"/>
              <a:t>Carta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Important rights established by the document and adopted by the US government include: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1. Accused people are guaranteed a trial with a jury. They are presumed innocent until proven guilty.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2. All citizens are guaranteed justice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3. All citizens, regardless of class, must follow the same laws and will be punished in the same way if they break a law.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The Parliament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006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The Parliament:</a:t>
            </a:r>
            <a:r>
              <a:rPr lang="en-US" dirty="0" smtClean="0"/>
              <a:t> Originally a group of advisors to the monarch, the Parliament slowly took on more and more power. Today the Parliament has all powers of government in England.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733800"/>
            <a:ext cx="24574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Road to a Glorious Revolution</a:t>
            </a:r>
            <a:endParaRPr lang="en-US" dirty="0"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75660"/>
            <a:ext cx="2438400" cy="174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97050"/>
            <a:ext cx="26670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810000" y="2514600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962400"/>
            <a:ext cx="2457450" cy="237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86200" y="3962400"/>
            <a:ext cx="4876800" cy="234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After a transfer of power to William and Mary there was a peaceful time called the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Glorious Revolution</a:t>
            </a:r>
            <a:r>
              <a:rPr lang="en-US" sz="2000" dirty="0" smtClean="0">
                <a:latin typeface="+mn-lt"/>
              </a:rPr>
              <a:t>.  From this time on no ruler would have more power than Parliament. 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3505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arliament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1828800"/>
            <a:ext cx="4800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1689</a:t>
            </a:r>
          </a:p>
          <a:p>
            <a:r>
              <a:rPr lang="en-US" sz="2800" dirty="0" smtClean="0">
                <a:latin typeface="+mn-lt"/>
              </a:rPr>
              <a:t>Parliament wrote the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English Bill of Rights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 Free election to Parliament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 R</a:t>
            </a:r>
            <a:r>
              <a:rPr lang="en-US" sz="2800" dirty="0" smtClean="0">
                <a:latin typeface="+mn-lt"/>
              </a:rPr>
              <a:t>ight to a fair trial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elimination of cruel and unusual punishments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6934200" y="2209800"/>
            <a:ext cx="6858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752670">
            <a:off x="6673214" y="129906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Bill of Rights</a:t>
            </a:r>
            <a:r>
              <a:rPr lang="en-US" dirty="0" smtClean="0"/>
              <a:t>…does this sound familiar?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500" b="0" dirty="0" smtClean="0">
                <a:latin typeface="+mn-lt"/>
              </a:rPr>
              <a:t>British Common Law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91600" cy="5105400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Courts’ decisions became the basis of law</a:t>
            </a:r>
          </a:p>
          <a:p>
            <a:pPr eaLnBrk="1" hangingPunct="1">
              <a:defRPr/>
            </a:pPr>
            <a:r>
              <a:rPr lang="en-US" sz="2800" dirty="0" smtClean="0"/>
              <a:t>When the judges would look to decide cases, they would look for 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PRECEDENT, or a ruling in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an earlier case that was similar.</a:t>
            </a:r>
          </a:p>
        </p:txBody>
      </p:sp>
      <p:pic>
        <p:nvPicPr>
          <p:cNvPr id="14340" name="Picture 4" descr="C:\Documents and Settings\Administrator\Local Settings\Temporary Internet Files\Content.IE5\IVCJYFYD\MCj0434879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124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 sz="4400" u="sng" dirty="0" smtClean="0">
                <a:latin typeface="+mn-lt"/>
              </a:rPr>
              <a:t>Road to Self Government</a:t>
            </a:r>
            <a:endParaRPr lang="en-US" sz="4400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5257800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House of Burgesses</a:t>
            </a:r>
            <a:endParaRPr lang="en-US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352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Comic Sans MS" pitchFamily="66" charset="0"/>
              </a:rPr>
              <a:t>Salutary neglect</a:t>
            </a:r>
            <a:endParaRPr lang="en-US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4958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Comic Sans MS" pitchFamily="66" charset="0"/>
              </a:rPr>
              <a:t>Mayflower Compact</a:t>
            </a:r>
            <a:endParaRPr lang="en-US" sz="4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438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Comic Sans MS" pitchFamily="66" charset="0"/>
              </a:rPr>
              <a:t>Fundamental Order of Connecticut</a:t>
            </a:r>
            <a:endParaRPr lang="en-US" sz="32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"/>
            <a:ext cx="1752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693</TotalTime>
  <Words>665</Words>
  <Application>Microsoft Office PowerPoint</Application>
  <PresentationFormat>On-screen Show (4:3)</PresentationFormat>
  <Paragraphs>92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English Political Traditions</vt:lpstr>
      <vt:lpstr>Absolute Monarchy</vt:lpstr>
      <vt:lpstr>The Magna Carta</vt:lpstr>
      <vt:lpstr>The Magna Carta</vt:lpstr>
      <vt:lpstr>The Parliament</vt:lpstr>
      <vt:lpstr>Road to a Glorious Revolution</vt:lpstr>
      <vt:lpstr>Slide 7</vt:lpstr>
      <vt:lpstr>British Common Law</vt:lpstr>
      <vt:lpstr>Road to Self Government</vt:lpstr>
      <vt:lpstr>Jamestown </vt:lpstr>
      <vt:lpstr>Mayflower Compact</vt:lpstr>
      <vt:lpstr>Fundamental Orders of Connecticut</vt:lpstr>
      <vt:lpstr>Salutary Neglect</vt:lpstr>
      <vt:lpstr>Enlightenment Philosophy</vt:lpstr>
      <vt:lpstr>John Locke</vt:lpstr>
      <vt:lpstr>The Social Contract Theory</vt:lpstr>
      <vt:lpstr>Enlightenment Philosophers</vt:lpstr>
      <vt:lpstr>Montesquieu and Rousseau</vt:lpstr>
      <vt:lpstr>Social Contract Theory 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Government</dc:title>
  <dc:creator>WCPSS</dc:creator>
  <cp:lastModifiedBy>rarthur</cp:lastModifiedBy>
  <cp:revision>35</cp:revision>
  <dcterms:created xsi:type="dcterms:W3CDTF">2011-09-26T22:13:28Z</dcterms:created>
  <dcterms:modified xsi:type="dcterms:W3CDTF">2013-09-05T11:29:37Z</dcterms:modified>
</cp:coreProperties>
</file>