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71" r:id="rId3"/>
    <p:sldId id="261" r:id="rId4"/>
    <p:sldId id="276" r:id="rId5"/>
    <p:sldId id="273" r:id="rId6"/>
    <p:sldId id="265" r:id="rId7"/>
    <p:sldId id="274" r:id="rId8"/>
    <p:sldId id="258" r:id="rId9"/>
    <p:sldId id="260" r:id="rId10"/>
    <p:sldId id="275" r:id="rId11"/>
    <p:sldId id="263" r:id="rId12"/>
    <p:sldId id="27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F5643080-9C1F-FB4F-8D5D-D1C917A79AEA}" type="datetimeFigureOut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CD331A-5C5D-6146-B3B7-C8C5E284C8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aJzFXmmroo" TargetMode="External"/><Relationship Id="rId2" Type="http://schemas.openxmlformats.org/officeDocument/2006/relationships/hyperlink" Target="http://www.youtube.com/watch?v=faUYJ9fMiG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rArbtXNbn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Minorities in the new world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Unequal in the Land of Equality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2955"/>
            <a:ext cx="7772400" cy="914400"/>
          </a:xfrm>
        </p:spPr>
        <p:txBody>
          <a:bodyPr/>
          <a:lstStyle/>
          <a:p>
            <a:r>
              <a:rPr lang="en-US" dirty="0" smtClean="0"/>
              <a:t>King Philip’s War 1675-1676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41696"/>
            <a:ext cx="7772400" cy="567396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Conflict between Wampanoags and English settlers (Massachusetts) led to war</a:t>
            </a:r>
          </a:p>
          <a:p>
            <a:r>
              <a:rPr lang="en-US" dirty="0" smtClean="0"/>
              <a:t>Wampanoag Leader: </a:t>
            </a:r>
          </a:p>
          <a:p>
            <a:pPr>
              <a:buNone/>
            </a:pPr>
            <a:r>
              <a:rPr lang="en-US" dirty="0" smtClean="0"/>
              <a:t>Chief Metacomet (King Philip)</a:t>
            </a:r>
          </a:p>
          <a:p>
            <a:r>
              <a:rPr lang="en-US" dirty="0" smtClean="0"/>
              <a:t>Sparked by the English </a:t>
            </a:r>
          </a:p>
          <a:p>
            <a:pPr>
              <a:buNone/>
            </a:pPr>
            <a:r>
              <a:rPr lang="en-US" dirty="0" smtClean="0"/>
              <a:t>settlers encroachments on</a:t>
            </a:r>
          </a:p>
          <a:p>
            <a:pPr>
              <a:buNone/>
            </a:pPr>
            <a:r>
              <a:rPr lang="en-US" dirty="0" smtClean="0"/>
              <a:t> native lands</a:t>
            </a:r>
          </a:p>
          <a:p>
            <a:r>
              <a:rPr lang="en-US" dirty="0" smtClean="0"/>
              <a:t>Indians succeeded in </a:t>
            </a:r>
          </a:p>
          <a:p>
            <a:pPr>
              <a:buNone/>
            </a:pPr>
            <a:r>
              <a:rPr lang="en-US" dirty="0" smtClean="0"/>
              <a:t>forcing back the line of </a:t>
            </a:r>
          </a:p>
          <a:p>
            <a:pPr>
              <a:buNone/>
            </a:pPr>
            <a:r>
              <a:rPr lang="en-US" dirty="0" smtClean="0"/>
              <a:t>Settlement but lost </a:t>
            </a:r>
          </a:p>
          <a:p>
            <a:pPr>
              <a:buNone/>
            </a:pPr>
            <a:r>
              <a:rPr lang="en-US" dirty="0" smtClean="0"/>
              <a:t>independence</a:t>
            </a:r>
          </a:p>
        </p:txBody>
      </p:sp>
      <p:pic>
        <p:nvPicPr>
          <p:cNvPr id="4" name="Content Placeholder 3" descr="plymouth-indian-hea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515" y="2634017"/>
            <a:ext cx="3456285" cy="39816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1675-1676 Bacon’s Rebellion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0060"/>
            <a:ext cx="7772400" cy="5195500"/>
          </a:xfrm>
        </p:spPr>
        <p:txBody>
          <a:bodyPr>
            <a:normAutofit/>
          </a:bodyPr>
          <a:lstStyle/>
          <a:p>
            <a:r>
              <a:rPr lang="en-US" dirty="0" smtClean="0"/>
              <a:t>Led  by Nathaniel Bacon</a:t>
            </a:r>
          </a:p>
          <a:p>
            <a:r>
              <a:rPr lang="en-US" dirty="0" smtClean="0"/>
              <a:t>Violent conflict in Virginia</a:t>
            </a:r>
          </a:p>
          <a:p>
            <a:pPr lvl="1"/>
            <a:r>
              <a:rPr lang="en-US" dirty="0" smtClean="0"/>
              <a:t>Settlers attack Indians (land)</a:t>
            </a:r>
          </a:p>
          <a:p>
            <a:pPr lvl="1"/>
            <a:r>
              <a:rPr lang="en-US" dirty="0" smtClean="0"/>
              <a:t>Against government (Governor Berkley)</a:t>
            </a:r>
          </a:p>
          <a:p>
            <a:pPr lvl="2"/>
            <a:r>
              <a:rPr lang="en-US" dirty="0" smtClean="0"/>
              <a:t>Irresponsibility and the failure to perform his duty as Governor</a:t>
            </a:r>
          </a:p>
          <a:p>
            <a:r>
              <a:rPr lang="en-US" dirty="0" smtClean="0"/>
              <a:t>Bacon issued a “Declaration of the People of Virginia”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rebellion in the 13 colonies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en-US" dirty="0" smtClean="0">
              <a:latin typeface="Corbel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ons-Rebell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5668" y="512064"/>
            <a:ext cx="7831132" cy="526643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can see minorities were not treated as equals during the early origins of America.  However, later in American history, key people from minority groups changed the nation.</a:t>
            </a:r>
          </a:p>
          <a:p>
            <a:endParaRPr lang="en-US" dirty="0" smtClean="0"/>
          </a:p>
          <a:p>
            <a:r>
              <a:rPr lang="en-US" dirty="0" smtClean="0"/>
              <a:t>Write about which minority group you believe face the most hardships in America today.  Why?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331" y="512064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latin typeface="Comic Sans MS" pitchFamily="66" charset="0"/>
              </a:rPr>
              <a:t>Triangular Trade Route</a:t>
            </a:r>
            <a:r>
              <a:rPr lang="en-US" dirty="0" smtClean="0">
                <a:latin typeface="Comic Sans MS" pitchFamily="66" charset="0"/>
              </a:rPr>
              <a:t> </a:t>
            </a:r>
            <a:br>
              <a:rPr lang="en-US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between Europe, Africa, and the New World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350px-Triangle_trad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481" y="1701486"/>
            <a:ext cx="6796585" cy="495179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Passage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84" y="1105469"/>
            <a:ext cx="7772400" cy="4572000"/>
          </a:xfrm>
        </p:spPr>
        <p:txBody>
          <a:bodyPr/>
          <a:lstStyle/>
          <a:p>
            <a:r>
              <a:rPr lang="en-US" dirty="0" smtClean="0"/>
              <a:t>Specific name given to the part of the triangular trade between Africa and the Americas </a:t>
            </a:r>
          </a:p>
          <a:p>
            <a:r>
              <a:rPr lang="en-US" dirty="0" smtClean="0"/>
              <a:t>Transported across the Atlantic to serve as slaves in the new world (10-40% died)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641" y="3539264"/>
            <a:ext cx="4954137" cy="30208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Servants and Slaves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Indentured Servants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Slaves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800" dirty="0" smtClean="0"/>
              <a:t>Working on a 4-7 year contract to work off the trip to the new world 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800" dirty="0" smtClean="0"/>
              <a:t>Ran away difficult to recover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US" sz="2800" dirty="0" smtClean="0"/>
              <a:t>Every 5 years, retrain workers</a:t>
            </a:r>
          </a:p>
          <a:p>
            <a:pPr marL="411480" lvl="1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time cost less</a:t>
            </a:r>
          </a:p>
          <a:p>
            <a:r>
              <a:rPr lang="en-US" sz="2800" dirty="0" smtClean="0"/>
              <a:t>Slave codes</a:t>
            </a:r>
          </a:p>
          <a:p>
            <a:pPr lvl="1"/>
            <a:r>
              <a:rPr lang="en-US" sz="2800" dirty="0" smtClean="0"/>
              <a:t>Laws controlled every aspect of a slave’s life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Servants and Slaves</a:t>
            </a:r>
            <a:endParaRPr lang="en-US" dirty="0"/>
          </a:p>
        </p:txBody>
      </p:sp>
      <p:pic>
        <p:nvPicPr>
          <p:cNvPr id="4" name="Content Placeholder 3" descr="220px-Indenturecertificat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708" y="1828800"/>
            <a:ext cx="3074258" cy="3800901"/>
          </a:xfr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881" y="1828800"/>
            <a:ext cx="3282277" cy="36879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1624, fewer than 18% of the colonies were made up of women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11" y="2958832"/>
            <a:ext cx="5916911" cy="3396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Women’s Rights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60060"/>
            <a:ext cx="7772400" cy="5195500"/>
          </a:xfrm>
        </p:spPr>
        <p:txBody>
          <a:bodyPr rtlCol="0"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Young girls were often married by the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age of 13 or 14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Women weren’t married by the age </a:t>
            </a:r>
            <a:r>
              <a:rPr lang="en-US" dirty="0" smtClean="0">
                <a:solidFill>
                  <a:srgbClr val="EEA62D"/>
                </a:solidFill>
              </a:rPr>
              <a:t>of 25, humiliating</a:t>
            </a:r>
            <a:r>
              <a:rPr lang="en-US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Marriage was mostly for economic benefits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Laws were proposed that would force widows to marry </a:t>
            </a:r>
            <a:r>
              <a:rPr lang="en-US" dirty="0" smtClean="0">
                <a:solidFill>
                  <a:srgbClr val="EEA62D"/>
                </a:solidFill>
              </a:rPr>
              <a:t>within 7 years after their husband’s death</a:t>
            </a:r>
            <a:r>
              <a:rPr lang="en-US" dirty="0" smtClean="0"/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Women </a:t>
            </a:r>
            <a:r>
              <a:rPr lang="en-US" dirty="0" smtClean="0">
                <a:solidFill>
                  <a:srgbClr val="EEA62D"/>
                </a:solidFill>
              </a:rPr>
              <a:t>were considered legally dead </a:t>
            </a:r>
            <a:r>
              <a:rPr lang="en-US" dirty="0" smtClean="0"/>
              <a:t>once they were married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EEA62D"/>
                </a:solidFill>
              </a:rPr>
              <a:t>Husbands could legally beat their wives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EEA62D"/>
                </a:solidFill>
              </a:rPr>
              <a:t>If a woman ran away from her husband, she was considered a thief 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EEA62D"/>
                </a:solidFill>
              </a:rPr>
              <a:t>If a man murdered his wife, he would be hung. If a woman murdered her husband, she would be burned alive</a:t>
            </a:r>
            <a:r>
              <a:rPr lang="en-US" dirty="0" smtClean="0"/>
              <a:t>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83560"/>
            <a:ext cx="7772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Which video is most accurate?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http://www.youtube.com/watch?v=faUYJ9fMiGg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http://www.youtube.com/watch?v=haJzFXmmroo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http://www.youtube.com/watch?v=zrArbtXNbnM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240</TotalTime>
  <Words>381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Minorities in the new world </vt:lpstr>
      <vt:lpstr>Triangular Trade Route  between Europe, Africa, and the New World   </vt:lpstr>
      <vt:lpstr>The Middle Passage </vt:lpstr>
      <vt:lpstr>Servants and Slaves</vt:lpstr>
      <vt:lpstr>Servants and Slaves</vt:lpstr>
      <vt:lpstr>Women </vt:lpstr>
      <vt:lpstr>Women’s Rights</vt:lpstr>
      <vt:lpstr>Native Americans  </vt:lpstr>
      <vt:lpstr>Which video is most accurate?</vt:lpstr>
      <vt:lpstr>King Philip’s War 1675-1676</vt:lpstr>
      <vt:lpstr>1675-1676 Bacon’s Rebellion </vt:lpstr>
      <vt:lpstr>Slide 12</vt:lpstr>
      <vt:lpstr>Exit Ticket</vt:lpstr>
    </vt:vector>
  </TitlesOfParts>
  <Company>Appalachian State University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Minorities in the new world </dc:title>
  <dc:creator>Derek  Shook </dc:creator>
  <cp:lastModifiedBy>rarthur</cp:lastModifiedBy>
  <cp:revision>21</cp:revision>
  <dcterms:created xsi:type="dcterms:W3CDTF">2013-08-22T15:18:20Z</dcterms:created>
  <dcterms:modified xsi:type="dcterms:W3CDTF">2014-01-22T03:24:18Z</dcterms:modified>
</cp:coreProperties>
</file>