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7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39" autoAdjust="0"/>
  </p:normalViewPr>
  <p:slideViewPr>
    <p:cSldViewPr>
      <p:cViewPr varScale="1">
        <p:scale>
          <a:sx n="72" d="100"/>
          <a:sy n="72" d="100"/>
        </p:scale>
        <p:origin x="-19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73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8B3CF2F-7B95-4F83-9478-63FA8B38753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6203C1-AACE-4714-99A6-FF9E05FE8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2209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North American Exploration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657600"/>
            <a:ext cx="6560234" cy="1752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Unit 1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pic>
        <p:nvPicPr>
          <p:cNvPr id="4" name="Content Placeholder 3" descr="columbianexcha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3791" y="1646238"/>
            <a:ext cx="6836418" cy="45259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Exploration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Christopher Columbus – 1492 – Italian sailing for Spain – lands in Bahamas</a:t>
            </a:r>
          </a:p>
          <a:p>
            <a:endParaRPr lang="en-US" dirty="0" smtClean="0"/>
          </a:p>
          <a:p>
            <a:r>
              <a:rPr lang="en-US" dirty="0" smtClean="0"/>
              <a:t>  Three ships – Nina, </a:t>
            </a:r>
            <a:r>
              <a:rPr lang="en-US" dirty="0" err="1" smtClean="0"/>
              <a:t>Pinta</a:t>
            </a:r>
            <a:r>
              <a:rPr lang="en-US" dirty="0" smtClean="0"/>
              <a:t>, Santa Maria</a:t>
            </a:r>
          </a:p>
          <a:p>
            <a:endParaRPr lang="en-US" dirty="0" smtClean="0"/>
          </a:p>
          <a:p>
            <a:r>
              <a:rPr lang="en-US" dirty="0" smtClean="0"/>
              <a:t>  Called natives – Indians  - thought he had made it to India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Exploration cont.</a:t>
            </a:r>
            <a:endParaRPr lang="en-US" dirty="0"/>
          </a:p>
        </p:txBody>
      </p:sp>
      <p:pic>
        <p:nvPicPr>
          <p:cNvPr id="6" name="Picture 3" descr="Ponce de Le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" y="1766094"/>
            <a:ext cx="1219200" cy="143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05000" y="1752600"/>
            <a:ext cx="6781800" cy="4648200"/>
          </a:xfrm>
        </p:spPr>
        <p:txBody>
          <a:bodyPr/>
          <a:lstStyle/>
          <a:p>
            <a:r>
              <a:rPr lang="en-US" sz="2400" b="1" i="1" u="sng" dirty="0" smtClean="0">
                <a:solidFill>
                  <a:srgbClr val="A50021"/>
                </a:solidFill>
                <a:latin typeface="Arial Narrow" pitchFamily="34" charset="0"/>
                <a:ea typeface="ＭＳ Ｐゴシック" pitchFamily="-111" charset="-128"/>
              </a:rPr>
              <a:t>Ponce De Leon</a:t>
            </a:r>
            <a:r>
              <a:rPr lang="en-US" sz="2400" b="1" dirty="0" smtClean="0">
                <a:latin typeface="Arial Narrow" pitchFamily="34" charset="0"/>
                <a:ea typeface="ＭＳ Ｐゴシック" pitchFamily="-111" charset="-128"/>
              </a:rPr>
              <a:t> - Established colony at Puerto Rico - Sailed north looking for Fountain of Youth - Discovered Florida – 1508</a:t>
            </a:r>
          </a:p>
          <a:p>
            <a:endParaRPr lang="en-US" sz="2400" b="1" dirty="0" smtClean="0">
              <a:latin typeface="Arial Narrow" pitchFamily="34" charset="0"/>
              <a:ea typeface="ＭＳ Ｐゴシック" pitchFamily="-111" charset="-128"/>
            </a:endParaRPr>
          </a:p>
          <a:p>
            <a:endParaRPr lang="en-US" sz="2400" b="1" dirty="0" smtClean="0">
              <a:latin typeface="Arial Narrow" pitchFamily="34" charset="0"/>
              <a:ea typeface="ＭＳ Ｐゴシック" pitchFamily="-111" charset="-128"/>
            </a:endParaRPr>
          </a:p>
          <a:p>
            <a:r>
              <a:rPr lang="en-US" sz="2400" b="1" i="1" u="sng" dirty="0" smtClean="0">
                <a:solidFill>
                  <a:srgbClr val="0000CC"/>
                </a:solidFill>
                <a:latin typeface="Arial Narrow" pitchFamily="34" charset="0"/>
                <a:ea typeface="ＭＳ Ｐゴシック" pitchFamily="-111" charset="-128"/>
              </a:rPr>
              <a:t>Francisco de Coronado</a:t>
            </a:r>
            <a:r>
              <a:rPr lang="en-US" sz="2400" b="1" dirty="0" smtClean="0">
                <a:latin typeface="Arial Narrow" pitchFamily="34" charset="0"/>
                <a:ea typeface="ＭＳ Ｐゴシック" pitchFamily="-111" charset="-128"/>
              </a:rPr>
              <a:t> - Explored north from Mexico; up Colorado River; saw Grand Canyon -1540</a:t>
            </a:r>
          </a:p>
          <a:p>
            <a:pPr>
              <a:buNone/>
            </a:pPr>
            <a:endParaRPr lang="en-US" sz="2400" b="1" dirty="0" smtClean="0">
              <a:latin typeface="Arial Narrow" pitchFamily="34" charset="0"/>
              <a:ea typeface="ＭＳ Ｐゴシック" pitchFamily="-111" charset="-128"/>
            </a:endParaRPr>
          </a:p>
          <a:p>
            <a:pPr>
              <a:buNone/>
            </a:pPr>
            <a:endParaRPr lang="en-US" sz="2400" b="1" dirty="0" smtClean="0">
              <a:latin typeface="Arial Narrow" pitchFamily="34" charset="0"/>
              <a:ea typeface="ＭＳ Ｐゴシック" pitchFamily="-111" charset="-128"/>
            </a:endParaRPr>
          </a:p>
          <a:p>
            <a:r>
              <a:rPr lang="en-US" sz="2400" b="1" i="1" u="sng" dirty="0" smtClean="0">
                <a:solidFill>
                  <a:srgbClr val="A50021"/>
                </a:solidFill>
                <a:latin typeface="Arial Narrow" pitchFamily="34" charset="0"/>
                <a:ea typeface="ＭＳ Ｐゴシック" pitchFamily="-111" charset="-128"/>
              </a:rPr>
              <a:t>Hernando de Soto</a:t>
            </a:r>
            <a:r>
              <a:rPr lang="en-US" sz="2400" b="1" dirty="0" smtClean="0">
                <a:latin typeface="Arial Narrow" pitchFamily="34" charset="0"/>
                <a:ea typeface="ＭＳ Ｐゴシック" pitchFamily="-111" charset="-128"/>
              </a:rPr>
              <a:t> - Explored Florida into Carolina’s and west to the Mississippi River - 1541</a:t>
            </a:r>
            <a:endParaRPr lang="en-US" sz="2400" dirty="0"/>
          </a:p>
        </p:txBody>
      </p:sp>
      <p:pic>
        <p:nvPicPr>
          <p:cNvPr id="7" name="Picture 5" descr="coronado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1230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DownloadedFile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76800"/>
            <a:ext cx="121920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Exploration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 First permanent colony in what will become the U.S. was founded by Spain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St. Augustine (Florida) founded in 1565</a:t>
            </a:r>
          </a:p>
          <a:p>
            <a:pPr>
              <a:lnSpc>
                <a:spcPct val="90000"/>
              </a:lnSpc>
              <a:defRPr/>
            </a:pPr>
            <a:endParaRPr lang="en-US" b="1" dirty="0" smtClean="0"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dirty="0" smtClean="0"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dirty="0" smtClean="0">
              <a:ea typeface="ＭＳ Ｐゴシック" pitchFamily="-111" charset="-128"/>
            </a:endParaRPr>
          </a:p>
        </p:txBody>
      </p:sp>
      <p:pic>
        <p:nvPicPr>
          <p:cNvPr id="6" name="Content Placeholder 5" descr="staugustine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99608"/>
            <a:ext cx="4125877" cy="383919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Exploration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Samuel de Champlain </a:t>
            </a:r>
            <a:r>
              <a:rPr lang="en-US" dirty="0" smtClean="0"/>
              <a:t>– Established Quebec in 1608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0099"/>
                </a:solidFill>
              </a:rPr>
              <a:t>Joliet and Marquette </a:t>
            </a:r>
            <a:r>
              <a:rPr lang="en-US" dirty="0" smtClean="0"/>
              <a:t>– 1</a:t>
            </a:r>
            <a:r>
              <a:rPr lang="en-US" baseline="30000" dirty="0" smtClean="0"/>
              <a:t>st</a:t>
            </a:r>
            <a:r>
              <a:rPr lang="en-US" dirty="0" smtClean="0"/>
              <a:t> Europeans to discover the Mississippi River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C00000"/>
                </a:solidFill>
              </a:rPr>
              <a:t> Rene-Robert </a:t>
            </a:r>
            <a:r>
              <a:rPr lang="en-US" dirty="0" err="1" smtClean="0">
                <a:solidFill>
                  <a:srgbClr val="C00000"/>
                </a:solidFill>
              </a:rPr>
              <a:t>Lasalle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followed Mississippi River all the way to Gulf of Mexico – named it Louisiana after King Louis XIV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Exploration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646237"/>
            <a:ext cx="6705600" cy="4526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99"/>
                </a:solidFill>
              </a:rPr>
              <a:t>John Cabot </a:t>
            </a:r>
            <a:r>
              <a:rPr lang="en-US" dirty="0" smtClean="0"/>
              <a:t>– trying to get to Asia he lands in Nova Scotia and given credit for “new found land”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Henry Hudson </a:t>
            </a:r>
            <a:r>
              <a:rPr lang="en-US" dirty="0" smtClean="0"/>
              <a:t>– searching for Northwest Passage – claims Hudson Rivers and established New Netherlands (New York) in 1609</a:t>
            </a:r>
          </a:p>
          <a:p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  <a:p>
            <a:pPr>
              <a:lnSpc>
                <a:spcPct val="90000"/>
              </a:lnSpc>
              <a:defRPr/>
            </a:pPr>
            <a:endParaRPr lang="en-US" b="1" i="1" u="sng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8600"/>
            <a:ext cx="1655147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ohn cabot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164530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Causes – 3 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GLORY, GOLD, GOD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5400" dirty="0" smtClean="0"/>
              <a:t>Primary reasons for European exploration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5400" dirty="0" smtClean="0"/>
              <a:t>3 motives reinforce each other</a:t>
            </a:r>
          </a:p>
          <a:p>
            <a:endParaRPr lang="en-US" sz="5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G’s cont.</a:t>
            </a:r>
            <a:endParaRPr lang="en-US" dirty="0"/>
          </a:p>
        </p:txBody>
      </p:sp>
      <p:pic>
        <p:nvPicPr>
          <p:cNvPr id="7" name="Content Placeholder 6" descr="GBflag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1" y="1676400"/>
            <a:ext cx="2590799" cy="1514475"/>
          </a:xfrm>
        </p:spPr>
      </p:pic>
      <p:pic>
        <p:nvPicPr>
          <p:cNvPr id="11" name="Content Placeholder 10" descr="Spainflag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1" y="2971800"/>
            <a:ext cx="2438400" cy="1733333"/>
          </a:xfrm>
        </p:spPr>
      </p:pic>
      <p:sp>
        <p:nvSpPr>
          <p:cNvPr id="1026" name="AutoShape 2" descr="data:image/jpeg;base64,/9j/4AAQSkZJRgABAQAAAQABAAD/2wCEAAkGBwgHBgkIBwgKCgkUDRYbGBcUFBsdFRcdFx0iIh4dHyMkKDQsIRotJB8fLTklMTU3Li46GCszODM4NywyPTcBCgoKDg0NGhAQGjclICY3Nzc0NC03NzUsNSw3NzM3LCwxNDc2NzgrLCw0NzAsLDE0LCw0NCwsLCwsNCwsLCwsLP/AABEIALkBEAMBEQACEQEDEQH/xAAaAAEBAQEBAQEAAAAAAAAAAAAABwYFCAME/8QAPxABAAADAwcLAwIEBQUAAAAAAAECBQMEBwYzNlWTs9EVFhdWcnN0dZSxshFUkhIxIVFhcTRlgpGhFCIjMkH/xAAaAQEBAQEBAQEAAAAAAAAAAAAABgUEAwIB/8QAMBEBAAADAwoHAQADAQAAAAAAAAECBANRgQUGFBUxMjM0UsERQXFykaGxFhIh0WH/2gAMAwEAAhEDEQA/AN3XspbhRI3aNWq95u81rJGaWWSx/VD6Qj9I/tB0WNLaW0IxkhsfE9pLJtcrpDyd6wX700eD21bUXfcHxpFnedIeTvWC/emjwNW1F33A0izvOkPJ3rBfvTR4Grai77gaRZ3nSHk71gv3po8DVtRd9wNIs7zpDyd6wX700eBq2ou+4GkWd50h5O9YL96aPA1bUXfcDSLO86Q8nesF+9NHgatqLvuBpFnedIeTvWC/emjwNW1F33A0izvOkPJ3rBfvTR4Grai77gaRZ3nSHk71gv3po8DVtRd9wNIs72oodpCu02yqNOq94nu08Y/SMbOEI/8AbGMI/wAIw/nBy2tlNZTf4zbXpLNCaHjB+/ky960tvxleb6OTL3rS2/GUDky960tvxlA5MvetLb8ZQOTL3rS2/GUDky960tvxlA5MvetLb8ZQOTL3rS2/GUDky960tvxlA5MvetLb8ZQcmvX+wyflsZqnWL1JCeMYS/psoTf+v0+v7Q/q87S1ls9510tFbVUYwsoePh/74OPz0ouvb96ePB5aXZXuzUdZ0w+YHPSi69v3p48DS7K81HWdMPmBz0ouvb96ePA0uyvNR1nTD5gc9KLr2/enjwNLsrzUdZ0w+YHPSi69v3p48DS7K81HWdMPmBz0ouvb96ePA0uyvNR1nTD5gc9KLr2/enjwNLsrzUdZ0w+YHPSi69v3p48DS7K81HWdMPmBz0ouvb96ePA0uyvNR1nTD5gc9KLr2/enjwNLsrzUdZ0w+YP3Xaty3q52d/plRt7zY/8AVws5oT2f6f4xl+sf6/tGH+72s7SE8PGVw1VLa0s8JLWH+4w8WCxmztC8NafKDeyTuz4Mmr8k3a7iAAAAAAAAAehsIdAaf2rXeTJrKPMTYfjTpuHBs3E9wAAAAAAAAE4xkzFJ7y19pWfX7JVLm7vWmHdMWeqAAAAAAAAAG+yL0Tm85l3UrUouHH1SGcXMye3vFxcZs7QvDWnygp8k7s+CUq/JN2u4gAAAAAAAAHobCHQGn9q13kyayjzE2H406bhwbNxPcAAAAAAAABOMZMxSe8tfaVn1+yVS5u71ph3TFnqgAAAAAAAABvsi9E5vOZd1K1KLhx9UhnFzMnt7xcXGbO0Lw1p8oKfJO7PglKvyTdruIAAAAAAAAB6Gwh0Bp/atd5Mmso8xNh+NOm4cGzcT3AAAAAAAAATjGTMUnvLX2lZ9fslUubu9aYd0xZ6oAAAAAAAAAb7IvRObzmXdStSi4cfVIZxczJ7e8XFxmztC8NafKCnyTuz4JSr8k3a7iAAAAAAAAAehsIdAaf2rXeTJrKPMTYfjTpuHBs3E9wAAAAAAAAE4xkzFJ7y19pWfX7JVLm7vWmHdMWeqAAAAAAAAAG+yL0Tm85l3UrUouHH1SGcXMye3vFxcZs7QvDWnygp8k7s+CUq/JN2u4gAAAAAAAAHobCHQGn9q13kyayjzE2H406bhwbNxPcAAAAAAAABOMZMxSe8tfaVn1+yVS5u71ph3TFnqgAAAAAAAABvsi9E5vOZd1K1KLhx9UhnFzMnt7xcXGbO0Lw1p8oKfJO7PglKvyTdruIAAAAAAAAB6Gwh0Bp/atd5Mmso8xNh+NOm4cGzcT3AAAAAAAAATjGTMUnvLX2lZ9fslUubu9aYd0xZ6oAAAAAAAAAb7IvRObzmXdStSi4cfVIZxczJ7e8XFxmztC8NafKCnyTuz4JSr8k3a7iAAAAAAAAAehsIdAaf2rXeTJrKPMTYfjTpuHBs3E9wAAAAAAAAE4xkzFJ7y19pWfX7JVLm7vWmHdMWeqAAAAAAAAAG+yL0Tm85l3UrUouHH1SGcXMSe3vFxcZ87QvDWnygp8k7s2CUq/JN2u4gAAAAAAAAHobCHQGn9q13kyayjzE2H406bhwbNxPcAAAAAAAABOMZMxSe8tfaVn1+yVS5u71ph3TFnqgAAAAAAAABvsi9E5o/5zLupWpRcOPqkM4eZk9veLi4z52g+GtPlBT5J3ZsEpWeSbtdxAAAAAAAAAPQ2EOgNP7VrvJk1lHmJsPxp03Dg2bie4AAAAAAAACcYyZik95a+0rPr9kqlzd3rTDumLPVAAAAAAAAADfZF6Jzecy7qVqUXDj6pHOHmZPb3i4uM+doPhrT5QU+Sd2bBJ1nkm7XcQAAAAAAAAD0NhDoDT+1a7yZNZR5ibD8adNw4Nm4nuAAAAAAAAAnGMmYpPeWvtKz6/ZKpc3d60w7piz1QAAAAAAAAA32Reic3nMu6lalFw4+qRzh5mT294uLjPnaD4a0+UFPkndmwSdZ5Ju13EAAAAAAAAA9DYQ6A0/tWu8mTWUeYmw/GnTcODZuJ7gAAAAAAAAJxjJmKT3lr7Ss+v2SqXN3etMO6Ys9UAAAAAAAAAN9kXonN5zLupWpRcOPqkc4eZk9veLi4z52g+GtPlBT5J3ZsEnWeSbtdxAAAAAAAAAPQ2EOgNP7VrvJk1lHmJsPxp03Dg2bie4AAAAAAAACcYyZik95a+0rPr9kqlzd3rTDumLPVAAAAAAAAADfZF6Jzecy7qVqUXDj6pHOHmZPb3i4uM+doPhrT5QU+Sd2bBJ1nkm7XcQAAAAAAAAD0NhDoDT+1a7yZNZR5ibD8adNw4Nm4nuAAAAAAAAAnGMmYpPeWvtKz6/ZKpc3d60w7piz1QAAAAAAAAA32Reic3nMu6lalFw4+qRzh5mT294uLjPnaD4a0+UFPkndmwSdZ5Ju13EAAAAAAAAA9DYQ6A0/tWu8mTWUeYmw/GnTcODZuJ7gAAAAAAAAJxjJmKT3lr7Ss+v2SqXN3etMO6Ys9UAAAAAAAAAN9kXonN5zLupWpRcOPqkc4eZk9veLi4zZ2heGtPlBT5J3ZsEnV+SbtdxAAAAAAAAAPQ2EOgNP7VrvJk1lHmJsPxp03Dg2bie4AAAAAAAACcYyZik95a+0rPr9kqlzd3rTDumLPVAAAAAAAAADfZF6KTfy5Zl3UrUouHH1SGcPMye3vFxcZs7QvDWnygp8k7s+CUq/JN2u4gAAAAAAAAHobCHQGn9q13kyayjzE2H406bhwbNxPcAAAAAAAABOMZMxSe8tfaVn1+yVS5u71ph3TFnqgAAAAAAAABvsi9E5vOZd1K1KLhx9UhnFzEnt7xcXGbO0Lw1p8oKfJO7PglKvyTdruIAAAAAAAAB6Gwh0Bp/atd5Mmso8xNh+NOm4cGzcT3AAAAAAAAATjGTMUnvLX2lZ9fslUubu9aYd0xZ6oAAAAAAAAAb7IvRObzmXdStSi4cfVIZxczJ7e8XFxmztC8NafKCnyTuz4JSr8k3a7iAAAAAAAAAehsIdAaf2rXeTJrKPMTYfjTpuHBs3E9wAAAAAAAAE4xkzFJ7y19pWfX7JVLm7vWmHdMWeqAAAAAAAAAG+yL0Tm85l3UrUouHH1SGcXMye3vFxcZs7QvDWnygp8k7s+CUq/JN2u4gAAAAAAAAHobCHQGn9q13kyayjzE2H406bhwbNxPcAAAAAAAABOMZMxSe8tfaVn1+yVS5u71ph3TFnqgAAAAAAAABvsi9E5vOZd1K1KLhx9UhnFzMnt7xcXGbO0Lw1p8oKfJO7PglKvyTdruIAAAAAAAAB6Gwh0Bp/atd5Mmso8xNh+NOm4cGzcT3AAAAAAAAATjGTMUnvLX2lZ9fslUubu9aYd0xZ6oAAAAAAAAAb7IvRObzmXdStSi4cfVIZxczJ7e8XFxmztC8NafKCnyTuz4JSr8k3a7iAAAAAAAAAehsIdAaf2rXeTJrKPMTYfjTpuHBs3E9wAAAAAAAAE4xkzFJ7y19pWfX7JVLm7vWmHdMWeqAAAAAAAAAG+yL0Tm85l3UrUouHH1SGcXMye3vF9cu8mI5TTU2NhVqddZrGxmlmltZ/pN9Zo/X9of2blFWS2EIwmh4+KZtrGNp4Mt0YXnrDRdpHg7da2fTF4aJG86MLz1hou0jwNa2fTE0SN50YXnrDRdpHga1s+mJokbzowvPWGi7SPA1rZ9MTRI3nRheesNF2keBrWz6YmiRvOjC89YaLtI8DWtn0xNEjedGF56w0XaR4GtbPpiaJG86MLz1hou0jwNa2fTE0SN50YXnrDRdpHga1s+mJokbzowvPWGi7SPA1rZ9MTRI3qhkPZXTJzJq60u9VS42trJGf6xktIfpj+qaMf/v8AdlVVtC1tYzwddlJ/hL4O9ytTfv7rtJeLnehytTfv7rtJeIHK1N+/uu0l4gcrU37+67SXiBytTfv7rtJeIHK1N+/uu0l4gcrU37+67SXiBytTfv7rtJeIHK1N+/uu0l4gcrU37+67SXiDKZeU6wyls7lLdKtTrKNnNPGP67SH8f1Qh+30/s5qmxja+HhHY1slZQkpIzxnhGPj4bGR5iWmvqPtI8HJoM98Gx/Q2HRH6OYlpr6j7SPA0Ge+B/Q2HRH6OYlpr6j7SPA0Ge+B/Q2HRH6OYlpr6j7SPA0Ge+B/Q2HRH6OYlpr6j7SPA0Ge+B/Q2HRH6OYlpr6j7SPA0Ge+B/Q2HRH6OYlpr6j7SPA0Ge+B/Q2HRH6OYlpr6j7SPA0Ge+B/Q2HRH6OYlpr6j7SPA0Ge+B/Q2HRH6OYlpr6j7SPA0Ge+B/Q2HRH6d+kUyFHoslwjfrpe7aapS2n/AIpvr/D9EJf2/wBP/Ltp7Kazl8IsPKlbJV2ss8kIw8IeH+/WP/Wgvn+JtO1F0QZkdr4v1+AAAAAAAAAAAAAAAAAAAAAAAAAAAAAAD8H1uf8AirN8w2v1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franceflag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4572000"/>
            <a:ext cx="2590476" cy="17619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1600200"/>
            <a:ext cx="381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GLORY - political</a:t>
            </a:r>
          </a:p>
          <a:p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Goal of a country was to become a world power by gaining wealth and land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G’s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GOLD – economic</a:t>
            </a:r>
          </a:p>
          <a:p>
            <a:pPr>
              <a:buNone/>
            </a:pPr>
            <a:endParaRPr lang="en-US" sz="3600" u="sng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Goal was to search for new trade routes to Asia to increase trade for luxury goods</a:t>
            </a:r>
            <a:endParaRPr lang="en-US" sz="3600" dirty="0"/>
          </a:p>
        </p:txBody>
      </p:sp>
      <p:pic>
        <p:nvPicPr>
          <p:cNvPr id="5" name="Content Placeholder 4" descr="gol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362200"/>
            <a:ext cx="3541034" cy="26184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G’s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GOD – religion</a:t>
            </a:r>
          </a:p>
          <a:p>
            <a:pPr>
              <a:buNone/>
            </a:pP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Goal was to spread Christianity and weaken other religions</a:t>
            </a:r>
            <a:endParaRPr lang="en-US" sz="3600" dirty="0"/>
          </a:p>
        </p:txBody>
      </p:sp>
      <p:pic>
        <p:nvPicPr>
          <p:cNvPr id="5" name="Content Placeholder 4" descr="cro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362200"/>
            <a:ext cx="2581275" cy="331133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Defeat of Spanish Armada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1588, the British navy defeats the Spanish Armada</a:t>
            </a:r>
          </a:p>
          <a:p>
            <a:endParaRPr lang="en-US" dirty="0" smtClean="0"/>
          </a:p>
          <a:p>
            <a:r>
              <a:rPr lang="en-US" dirty="0" smtClean="0"/>
              <a:t> Makes Great Britain the premier power in Europe and on open seas</a:t>
            </a:r>
          </a:p>
          <a:p>
            <a:endParaRPr lang="en-US" dirty="0" smtClean="0"/>
          </a:p>
          <a:p>
            <a:r>
              <a:rPr lang="en-US" dirty="0" smtClean="0"/>
              <a:t> North America is for the picking – why do we speak English?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Reformation in 16</a:t>
            </a:r>
            <a:r>
              <a:rPr lang="en-US" baseline="30000" dirty="0" smtClean="0"/>
              <a:t>th</a:t>
            </a:r>
            <a:r>
              <a:rPr lang="en-US" dirty="0" smtClean="0"/>
              <a:t> century leads to religious persecution in Europe</a:t>
            </a:r>
          </a:p>
          <a:p>
            <a:endParaRPr lang="en-US" dirty="0" smtClean="0"/>
          </a:p>
          <a:p>
            <a:r>
              <a:rPr lang="en-US" dirty="0" smtClean="0"/>
              <a:t> Religious groups flock to the new world in search of religious freedom – Pilgrims, Puritans, Quakers, etc.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Mercantislism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Mercantilism – economic policy during 17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 century in Europe</a:t>
            </a:r>
          </a:p>
          <a:p>
            <a:endParaRPr lang="en-US" dirty="0" smtClean="0"/>
          </a:p>
          <a:p>
            <a:r>
              <a:rPr lang="en-US" dirty="0" smtClean="0"/>
              <a:t> Goal was to acquire colonies for economic gain through trade</a:t>
            </a:r>
          </a:p>
          <a:p>
            <a:endParaRPr lang="en-US" dirty="0" smtClean="0"/>
          </a:p>
          <a:p>
            <a:r>
              <a:rPr lang="en-US" dirty="0" smtClean="0"/>
              <a:t> control raw materials and markets</a:t>
            </a:r>
          </a:p>
          <a:p>
            <a:endParaRPr lang="en-US" dirty="0" smtClean="0"/>
          </a:p>
          <a:p>
            <a:r>
              <a:rPr lang="en-US" dirty="0" smtClean="0"/>
              <a:t> make sure exports &gt; imports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382000" cy="1554480"/>
          </a:xfrm>
        </p:spPr>
        <p:txBody>
          <a:bodyPr/>
          <a:lstStyle/>
          <a:p>
            <a:r>
              <a:rPr lang="en-US" dirty="0" smtClean="0"/>
              <a:t> Exchange of things between old and new world</a:t>
            </a:r>
          </a:p>
          <a:p>
            <a:endParaRPr lang="en-US" dirty="0" smtClean="0"/>
          </a:p>
          <a:p>
            <a:r>
              <a:rPr lang="en-US" dirty="0" smtClean="0"/>
              <a:t> animals, plants, culture, disease &amp; technology</a:t>
            </a:r>
            <a:endParaRPr lang="en-US" dirty="0"/>
          </a:p>
        </p:txBody>
      </p:sp>
      <p:pic>
        <p:nvPicPr>
          <p:cNvPr id="6" name="Picture 1027" descr="182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663935" cy="339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125</TotalTime>
  <Words>444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North American Exploration</vt:lpstr>
      <vt:lpstr>Direct Causes – 3 G’s</vt:lpstr>
      <vt:lpstr>3 G’s cont.</vt:lpstr>
      <vt:lpstr>3 G’s Cont.</vt:lpstr>
      <vt:lpstr>3 G’s Cont.</vt:lpstr>
      <vt:lpstr>Defeat of Spanish Armada</vt:lpstr>
      <vt:lpstr>Reformation</vt:lpstr>
      <vt:lpstr>Mercantislism</vt:lpstr>
      <vt:lpstr>Columbian Exchange</vt:lpstr>
      <vt:lpstr>Columbian Exchange</vt:lpstr>
      <vt:lpstr>Spanish Exploration</vt:lpstr>
      <vt:lpstr>Spanish Exploration cont.</vt:lpstr>
      <vt:lpstr>Spanish Exploration cont.</vt:lpstr>
      <vt:lpstr>French Exploration</vt:lpstr>
      <vt:lpstr>English Exploration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Exploration</dc:title>
  <dc:creator>rarthur</dc:creator>
  <cp:lastModifiedBy>rarthur</cp:lastModifiedBy>
  <cp:revision>5</cp:revision>
  <dcterms:created xsi:type="dcterms:W3CDTF">2014-01-16T15:06:43Z</dcterms:created>
  <dcterms:modified xsi:type="dcterms:W3CDTF">2014-01-17T11:49:10Z</dcterms:modified>
</cp:coreProperties>
</file>