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8" d="100"/>
          <a:sy n="68" d="100"/>
        </p:scale>
        <p:origin x="-5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2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BEC06-FFC0-4A6C-9A6C-5FA938DF1495}" type="datetimeFigureOut">
              <a:rPr lang="en-US" smtClean="0"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B241D8-2715-425D-8A43-7CA657671E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1330642500 h 528"/>
                <a:gd name="T6" fmla="*/ 12003212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541ED66-8379-4D26-A250-5B1C29CCBEFC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BE7E1A5-6F10-4853-90F2-7C4DF3EA8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2EFD5-BA6F-486A-9D31-527CC1326E5A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53FC7-AC79-4C4F-949B-FD40C95373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F7D87-6706-4EA6-A3B9-68187DA2563E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945B8-1FB3-4551-9598-24AB381A4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E29FE-99AE-4160-8F61-22E76CA3575A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8EB4F-0845-47D6-B43C-38277AED28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BFDF65-077E-4120-8038-9DCE19B3BA58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56850D-8ABF-4A96-95EA-2B812B0374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4CEFD2-2A65-49E1-8C9C-8F4ECB3CC12A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D558B7-F0A1-4B8B-A091-216CC09F8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0EA216-108F-4407-BCD3-A4C2C0CA0977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7BA588-E48A-414B-8EF3-01C3BD7962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F4C4A5-FB8A-4269-A3E4-F28642A86308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FC7E408-2483-449D-B83D-E9CEBCDC42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669EA-DF56-4C54-877D-B78D4F2D997B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76201-FA86-4DA3-BEB8-AE9B87610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950B15-A6F0-432E-9BD0-B41D1D4229AD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BE240B-00DE-496E-BCBA-8BC1154F6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CD8139-1555-4B3A-8F65-14098CF4FA94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BE9194-73C9-45EF-B380-8DA42786A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D69BA61-25D4-46A6-B145-21FEDB888561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26FCF86-6063-41D4-BD60-DC6608CD3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5" r:id="rId2"/>
    <p:sldLayoutId id="2147483720" r:id="rId3"/>
    <p:sldLayoutId id="2147483721" r:id="rId4"/>
    <p:sldLayoutId id="2147483722" r:id="rId5"/>
    <p:sldLayoutId id="2147483723" r:id="rId6"/>
    <p:sldLayoutId id="2147483716" r:id="rId7"/>
    <p:sldLayoutId id="2147483724" r:id="rId8"/>
    <p:sldLayoutId id="2147483725" r:id="rId9"/>
    <p:sldLayoutId id="2147483717" r:id="rId10"/>
    <p:sldLayoutId id="2147483718" r:id="rId11"/>
  </p:sldLayoutIdLst>
  <p:transition spd="slow">
    <p:wip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Salem Witch Trials</a:t>
            </a:r>
            <a:endParaRPr lang="en-US" dirty="0"/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/>
            <a:r>
              <a:rPr lang="en-US" smtClean="0"/>
              <a:t>1692-1693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Over 200 people accused of practicing the “Devil’s Magic”</a:t>
            </a:r>
          </a:p>
          <a:p>
            <a:pPr eaLnBrk="1" hangingPunct="1"/>
            <a:r>
              <a:rPr lang="en-US" smtClean="0"/>
              <a:t>20 were executed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19400"/>
            <a:ext cx="53911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English rulers William and Mary began a war with France in the colonies</a:t>
            </a:r>
          </a:p>
          <a:p>
            <a:pPr eaLnBrk="1" hangingPunct="1"/>
            <a:r>
              <a:rPr lang="en-US" smtClean="0"/>
              <a:t>War created problems for people of Salem</a:t>
            </a:r>
          </a:p>
          <a:p>
            <a:pPr eaLnBrk="1" hangingPunct="1"/>
            <a:r>
              <a:rPr lang="en-US" smtClean="0"/>
              <a:t>Conflict between wealthy and poor erupted</a:t>
            </a:r>
          </a:p>
          <a:p>
            <a:pPr eaLnBrk="1" hangingPunct="1"/>
            <a:r>
              <a:rPr lang="en-US" smtClean="0"/>
              <a:t>People felt it was the work of the devil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King William’s War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 young girls began having “fits” including the daughter of the unpopular pastor of Salem</a:t>
            </a:r>
          </a:p>
          <a:p>
            <a:pPr eaLnBrk="1" hangingPunct="1"/>
            <a:r>
              <a:rPr lang="en-US" smtClean="0"/>
              <a:t>3 girls blamed 3 women for causing these “fits”</a:t>
            </a:r>
          </a:p>
          <a:p>
            <a:pPr lvl="1" eaLnBrk="1" hangingPunct="1"/>
            <a:r>
              <a:rPr lang="en-US" smtClean="0"/>
              <a:t>Tituba, Sarah Good, and Sarah Osborne (all poor)</a:t>
            </a:r>
          </a:p>
          <a:p>
            <a:pPr lvl="1" eaLnBrk="1" hangingPunct="1"/>
            <a:r>
              <a:rPr lang="en-US" smtClean="0"/>
              <a:t>Tituba claimed she was possessed, 2 others claimed innocence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Beginning</a:t>
            </a:r>
            <a:endParaRPr lang="en-US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First to be executed</a:t>
            </a:r>
          </a:p>
          <a:p>
            <a:pPr eaLnBrk="1" hangingPunct="1"/>
            <a:r>
              <a:rPr lang="en-US" smtClean="0"/>
              <a:t>Claimed her innocence but was known for her habits of gossip </a:t>
            </a:r>
          </a:p>
          <a:p>
            <a:pPr eaLnBrk="1" hangingPunct="1"/>
            <a:r>
              <a:rPr lang="en-US" smtClean="0"/>
              <a:t>18 were hanged, one man was pressed to death by stone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Bridget Bishop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Bridget Bishop</a:t>
            </a:r>
            <a:endParaRPr lang="en-US" dirty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219200"/>
            <a:ext cx="49149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Had established a special court to hear cases</a:t>
            </a:r>
          </a:p>
          <a:p>
            <a:pPr eaLnBrk="1" hangingPunct="1"/>
            <a:r>
              <a:rPr lang="en-US" smtClean="0"/>
              <a:t>Allowed spectral evidence (testimony about dreams)</a:t>
            </a:r>
          </a:p>
          <a:p>
            <a:pPr eaLnBrk="1" hangingPunct="1"/>
            <a:r>
              <a:rPr lang="en-US" smtClean="0"/>
              <a:t>Phipps prohibited further arrests after his wife was accused of witchcraft</a:t>
            </a:r>
          </a:p>
          <a:p>
            <a:pPr eaLnBrk="1" hangingPunct="1"/>
            <a:r>
              <a:rPr lang="en-US" smtClean="0"/>
              <a:t>Disallowed spectral evidence in court</a:t>
            </a:r>
          </a:p>
          <a:p>
            <a:pPr eaLnBrk="1" hangingPunct="1"/>
            <a:endParaRPr lang="en-US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Governor Phipps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events such as Salem Witch Trials, people felt dryness towards religion</a:t>
            </a:r>
          </a:p>
          <a:p>
            <a:pPr eaLnBrk="1" hangingPunct="1"/>
            <a:r>
              <a:rPr lang="en-US" smtClean="0"/>
              <a:t>Church of England was only religion permitted in the colonies</a:t>
            </a:r>
          </a:p>
          <a:p>
            <a:pPr eaLnBrk="1" hangingPunct="1"/>
            <a:r>
              <a:rPr lang="en-US" smtClean="0"/>
              <a:t>People wanted to revive religion</a:t>
            </a:r>
          </a:p>
          <a:p>
            <a:pPr eaLnBrk="1" hangingPunct="1"/>
            <a:r>
              <a:rPr lang="en-US" smtClean="0"/>
              <a:t>Made religion more personal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First Great Awakening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1179</TotalTime>
  <Words>209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Salem Witch Trials</vt:lpstr>
      <vt:lpstr>Overview</vt:lpstr>
      <vt:lpstr>King William’s War</vt:lpstr>
      <vt:lpstr>The Beginning</vt:lpstr>
      <vt:lpstr>Bridget Bishop</vt:lpstr>
      <vt:lpstr>Bridget Bishop</vt:lpstr>
      <vt:lpstr>Governor Phipps</vt:lpstr>
      <vt:lpstr>First Great Awakening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Salem Witch Trials</dc:title>
  <dc:creator>Owner</dc:creator>
  <cp:lastModifiedBy>rarthur</cp:lastModifiedBy>
  <cp:revision>17</cp:revision>
  <dcterms:created xsi:type="dcterms:W3CDTF">2013-08-21T11:37:24Z</dcterms:created>
  <dcterms:modified xsi:type="dcterms:W3CDTF">2013-09-05T18:13:22Z</dcterms:modified>
</cp:coreProperties>
</file>