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39" autoAdjust="0"/>
  </p:normalViewPr>
  <p:slideViewPr>
    <p:cSldViewPr>
      <p:cViewPr varScale="1">
        <p:scale>
          <a:sx n="72" d="100"/>
          <a:sy n="72" d="100"/>
        </p:scale>
        <p:origin x="-19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416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3E08-3925-4643-B39A-53B42CF7FE2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FE8F-4DC9-48FE-8B9F-2EDC4B8B3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/>
            </a:r>
            <a:br>
              <a:rPr lang="en-US" sz="7200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FF0000"/>
                </a:solidFill>
              </a:rPr>
              <a:t>Texas Fights for Independence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Battle of San Jacinto 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Battle cry was “Remember the Alamo”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Fearing execution – Santa Anna agreed to treaty recognizing Texan independence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Established southern boundary at          Rio Grande River though Mexican Government would dispute the southern boundary for next ten years with Nueces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Texas Annexation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Texas elected Sam Houston as their first president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He immediately asked U.S. to annex Texas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This would lead to a decade long debate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U.S. refused annexation because: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FF0000"/>
                </a:solidFill>
              </a:rPr>
              <a:t>It would add an additional slave state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FF0000"/>
                </a:solidFill>
              </a:rPr>
              <a:t>It would increase threat of war with Mexico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Mexico’s Province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Mexico wanted to populate Texas which only had 4,000 residents</a:t>
            </a:r>
          </a:p>
          <a:p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Encouraged Americans to settle in Texas by giving them cheap land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Mexico’s Province 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In return, Americans had to agree to: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00"/>
                </a:solidFill>
              </a:rPr>
              <a:t>Become Mexican citizens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00"/>
                </a:solidFill>
              </a:rPr>
              <a:t>Adopt Catholicism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00"/>
                </a:solidFill>
              </a:rPr>
              <a:t>Accept the Mexican constitution which banned slavery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Stephen F. Austin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953000" cy="5334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Led Americans into Texas from the South called Anglo-Texans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Sought economic opportunity in farming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By 1835, 30,000 Americans outnumbering the Mexicans 6 to 1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aust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676400"/>
            <a:ext cx="3083622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Tension Increases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Anglo-Texans began to reject the Mexican government by 1830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FF0000"/>
                </a:solidFill>
              </a:rPr>
              <a:t>They continued to practice Protestant religions.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FF0000"/>
                </a:solidFill>
              </a:rPr>
              <a:t>They never abandoned slavery.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Santa Anna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181600" cy="525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 1834, Santa Anna seized control of Mexico as a dictator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Anglo-Texans fear his power and long for the democracy of the U.S.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In 1835, Texans rebelled against Mexican rule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26633_Santa-Anna-Antonio-Lopez-D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3600" y="1905000"/>
            <a:ext cx="2390775" cy="3754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Alamo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 March 1836, Santa Anna lead between 1800 and 6000 troops into San Antonio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After 12 days of cannon fire, Mexican troops overran the walls of the former mission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Santa Anna ordered all defenders (200) to be killed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Only a handful were spared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Alamo 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Deaths included Davy Crockett, Jim Bowie and William Travis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Santa Anna spared one woman and her daughter and sent them to Sam Houston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Sam Houston (leader of the resistance) was warned that all Texans would suffer a similar fate if they continued the revolt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Battle of San Jacinto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181600" cy="525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 April 1836, Sam Houston with 800 Texans defeat Santa Anna in battle close to Houston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630 Mexicans are killed with 730 taken prisoner including Santa Anna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Only 32 Texan casualties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houst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1905000"/>
            <a:ext cx="3039762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365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Texas Fights for Independence</vt:lpstr>
      <vt:lpstr>Mexico’s Province</vt:lpstr>
      <vt:lpstr>Mexico’s Province cont.</vt:lpstr>
      <vt:lpstr>Stephen F. Austin</vt:lpstr>
      <vt:lpstr>Tension Increases</vt:lpstr>
      <vt:lpstr>Santa Anna</vt:lpstr>
      <vt:lpstr>The Alamo</vt:lpstr>
      <vt:lpstr>The Alamo cont.</vt:lpstr>
      <vt:lpstr>Battle of San Jacinto</vt:lpstr>
      <vt:lpstr>Battle of San Jacinto cont.</vt:lpstr>
      <vt:lpstr>Texas Annexation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Texas Fights for Independence</dc:title>
  <dc:creator>rarthur</dc:creator>
  <cp:lastModifiedBy>rarthur</cp:lastModifiedBy>
  <cp:revision>5</cp:revision>
  <dcterms:created xsi:type="dcterms:W3CDTF">2014-04-17T00:59:04Z</dcterms:created>
  <dcterms:modified xsi:type="dcterms:W3CDTF">2014-04-22T16:05:54Z</dcterms:modified>
</cp:coreProperties>
</file>